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3"/>
  </p:notesMasterIdLst>
  <p:sldIdLst>
    <p:sldId id="256" r:id="rId2"/>
  </p:sldIdLst>
  <p:sldSz cx="51206400" cy="32918400"/>
  <p:notesSz cx="6858000" cy="9144000"/>
  <p:defaultTextStyle>
    <a:defPPr>
      <a:defRPr lang="en-US"/>
    </a:defPPr>
    <a:lvl1pPr marL="0" algn="l" defTabSz="2403304" rtl="0" eaLnBrk="1" latinLnBrk="0" hangingPunct="1">
      <a:defRPr sz="9500" kern="1200">
        <a:solidFill>
          <a:schemeClr val="tx1"/>
        </a:solidFill>
        <a:latin typeface="+mn-lt"/>
        <a:ea typeface="+mn-ea"/>
        <a:cs typeface="+mn-cs"/>
      </a:defRPr>
    </a:lvl1pPr>
    <a:lvl2pPr marL="2403304" algn="l" defTabSz="2403304" rtl="0" eaLnBrk="1" latinLnBrk="0" hangingPunct="1">
      <a:defRPr sz="9500" kern="1200">
        <a:solidFill>
          <a:schemeClr val="tx1"/>
        </a:solidFill>
        <a:latin typeface="+mn-lt"/>
        <a:ea typeface="+mn-ea"/>
        <a:cs typeface="+mn-cs"/>
      </a:defRPr>
    </a:lvl2pPr>
    <a:lvl3pPr marL="4806614" algn="l" defTabSz="2403304" rtl="0" eaLnBrk="1" latinLnBrk="0" hangingPunct="1">
      <a:defRPr sz="9500" kern="1200">
        <a:solidFill>
          <a:schemeClr val="tx1"/>
        </a:solidFill>
        <a:latin typeface="+mn-lt"/>
        <a:ea typeface="+mn-ea"/>
        <a:cs typeface="+mn-cs"/>
      </a:defRPr>
    </a:lvl3pPr>
    <a:lvl4pPr marL="7209918" algn="l" defTabSz="2403304" rtl="0" eaLnBrk="1" latinLnBrk="0" hangingPunct="1">
      <a:defRPr sz="9500" kern="1200">
        <a:solidFill>
          <a:schemeClr val="tx1"/>
        </a:solidFill>
        <a:latin typeface="+mn-lt"/>
        <a:ea typeface="+mn-ea"/>
        <a:cs typeface="+mn-cs"/>
      </a:defRPr>
    </a:lvl4pPr>
    <a:lvl5pPr marL="9613228" algn="l" defTabSz="2403304" rtl="0" eaLnBrk="1" latinLnBrk="0" hangingPunct="1">
      <a:defRPr sz="9500" kern="1200">
        <a:solidFill>
          <a:schemeClr val="tx1"/>
        </a:solidFill>
        <a:latin typeface="+mn-lt"/>
        <a:ea typeface="+mn-ea"/>
        <a:cs typeface="+mn-cs"/>
      </a:defRPr>
    </a:lvl5pPr>
    <a:lvl6pPr marL="12016532" algn="l" defTabSz="2403304" rtl="0" eaLnBrk="1" latinLnBrk="0" hangingPunct="1">
      <a:defRPr sz="9500" kern="1200">
        <a:solidFill>
          <a:schemeClr val="tx1"/>
        </a:solidFill>
        <a:latin typeface="+mn-lt"/>
        <a:ea typeface="+mn-ea"/>
        <a:cs typeface="+mn-cs"/>
      </a:defRPr>
    </a:lvl6pPr>
    <a:lvl7pPr marL="14419842" algn="l" defTabSz="2403304" rtl="0" eaLnBrk="1" latinLnBrk="0" hangingPunct="1">
      <a:defRPr sz="9500" kern="1200">
        <a:solidFill>
          <a:schemeClr val="tx1"/>
        </a:solidFill>
        <a:latin typeface="+mn-lt"/>
        <a:ea typeface="+mn-ea"/>
        <a:cs typeface="+mn-cs"/>
      </a:defRPr>
    </a:lvl7pPr>
    <a:lvl8pPr marL="16823146" algn="l" defTabSz="2403304" rtl="0" eaLnBrk="1" latinLnBrk="0" hangingPunct="1">
      <a:defRPr sz="9500" kern="1200">
        <a:solidFill>
          <a:schemeClr val="tx1"/>
        </a:solidFill>
        <a:latin typeface="+mn-lt"/>
        <a:ea typeface="+mn-ea"/>
        <a:cs typeface="+mn-cs"/>
      </a:defRPr>
    </a:lvl8pPr>
    <a:lvl9pPr marL="19226455" algn="l" defTabSz="2403304" rtl="0" eaLnBrk="1" latinLnBrk="0" hangingPunct="1">
      <a:defRPr sz="9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2718" autoAdjust="0"/>
  </p:normalViewPr>
  <p:slideViewPr>
    <p:cSldViewPr snapToGrid="0" snapToObjects="1">
      <p:cViewPr>
        <p:scale>
          <a:sx n="54" d="100"/>
          <a:sy n="54" d="100"/>
        </p:scale>
        <p:origin x="-1432" y="-632"/>
      </p:cViewPr>
      <p:guideLst>
        <p:guide orient="horz" pos="10368"/>
        <p:guide pos="161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5E65DB-99CC-FC4A-AC75-338D62C42E79}" type="datetimeFigureOut">
              <a:rPr lang="en-US" smtClean="0"/>
              <a:t>1/9/13</a:t>
            </a:fld>
            <a:endParaRPr lang="en-US"/>
          </a:p>
        </p:txBody>
      </p:sp>
      <p:sp>
        <p:nvSpPr>
          <p:cNvPr id="4" name="Slide Image Placeholder 3"/>
          <p:cNvSpPr>
            <a:spLocks noGrp="1" noRot="1" noChangeAspect="1"/>
          </p:cNvSpPr>
          <p:nvPr>
            <p:ph type="sldImg" idx="2"/>
          </p:nvPr>
        </p:nvSpPr>
        <p:spPr>
          <a:xfrm>
            <a:off x="762000" y="685800"/>
            <a:ext cx="5334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0E6F93-5F3C-DC48-A1C8-F64A119D3D3D}" type="slidenum">
              <a:rPr lang="en-US" smtClean="0"/>
              <a:t>‹#›</a:t>
            </a:fld>
            <a:endParaRPr lang="en-US"/>
          </a:p>
        </p:txBody>
      </p:sp>
    </p:spTree>
    <p:extLst>
      <p:ext uri="{BB962C8B-B14F-4D97-AF65-F5344CB8AC3E}">
        <p14:creationId xmlns:p14="http://schemas.microsoft.com/office/powerpoint/2010/main" val="2377598147"/>
      </p:ext>
    </p:extLst>
  </p:cSld>
  <p:clrMap bg1="lt1" tx1="dk1" bg2="lt2" tx2="dk2" accent1="accent1" accent2="accent2" accent3="accent3" accent4="accent4" accent5="accent5" accent6="accent6" hlink="hlink" folHlink="folHlink"/>
  <p:notesStyle>
    <a:lvl1pPr marL="0" algn="l" defTabSz="2403304" rtl="0" eaLnBrk="1" latinLnBrk="0" hangingPunct="1">
      <a:defRPr sz="6300" kern="1200">
        <a:solidFill>
          <a:schemeClr val="tx1"/>
        </a:solidFill>
        <a:latin typeface="+mn-lt"/>
        <a:ea typeface="+mn-ea"/>
        <a:cs typeface="+mn-cs"/>
      </a:defRPr>
    </a:lvl1pPr>
    <a:lvl2pPr marL="2403304" algn="l" defTabSz="2403304" rtl="0" eaLnBrk="1" latinLnBrk="0" hangingPunct="1">
      <a:defRPr sz="6300" kern="1200">
        <a:solidFill>
          <a:schemeClr val="tx1"/>
        </a:solidFill>
        <a:latin typeface="+mn-lt"/>
        <a:ea typeface="+mn-ea"/>
        <a:cs typeface="+mn-cs"/>
      </a:defRPr>
    </a:lvl2pPr>
    <a:lvl3pPr marL="4806614" algn="l" defTabSz="2403304" rtl="0" eaLnBrk="1" latinLnBrk="0" hangingPunct="1">
      <a:defRPr sz="6300" kern="1200">
        <a:solidFill>
          <a:schemeClr val="tx1"/>
        </a:solidFill>
        <a:latin typeface="+mn-lt"/>
        <a:ea typeface="+mn-ea"/>
        <a:cs typeface="+mn-cs"/>
      </a:defRPr>
    </a:lvl3pPr>
    <a:lvl4pPr marL="7209918" algn="l" defTabSz="2403304" rtl="0" eaLnBrk="1" latinLnBrk="0" hangingPunct="1">
      <a:defRPr sz="6300" kern="1200">
        <a:solidFill>
          <a:schemeClr val="tx1"/>
        </a:solidFill>
        <a:latin typeface="+mn-lt"/>
        <a:ea typeface="+mn-ea"/>
        <a:cs typeface="+mn-cs"/>
      </a:defRPr>
    </a:lvl4pPr>
    <a:lvl5pPr marL="9613228" algn="l" defTabSz="2403304" rtl="0" eaLnBrk="1" latinLnBrk="0" hangingPunct="1">
      <a:defRPr sz="6300" kern="1200">
        <a:solidFill>
          <a:schemeClr val="tx1"/>
        </a:solidFill>
        <a:latin typeface="+mn-lt"/>
        <a:ea typeface="+mn-ea"/>
        <a:cs typeface="+mn-cs"/>
      </a:defRPr>
    </a:lvl5pPr>
    <a:lvl6pPr marL="12016532" algn="l" defTabSz="2403304" rtl="0" eaLnBrk="1" latinLnBrk="0" hangingPunct="1">
      <a:defRPr sz="6300" kern="1200">
        <a:solidFill>
          <a:schemeClr val="tx1"/>
        </a:solidFill>
        <a:latin typeface="+mn-lt"/>
        <a:ea typeface="+mn-ea"/>
        <a:cs typeface="+mn-cs"/>
      </a:defRPr>
    </a:lvl6pPr>
    <a:lvl7pPr marL="14419842" algn="l" defTabSz="2403304" rtl="0" eaLnBrk="1" latinLnBrk="0" hangingPunct="1">
      <a:defRPr sz="6300" kern="1200">
        <a:solidFill>
          <a:schemeClr val="tx1"/>
        </a:solidFill>
        <a:latin typeface="+mn-lt"/>
        <a:ea typeface="+mn-ea"/>
        <a:cs typeface="+mn-cs"/>
      </a:defRPr>
    </a:lvl7pPr>
    <a:lvl8pPr marL="16823146" algn="l" defTabSz="2403304" rtl="0" eaLnBrk="1" latinLnBrk="0" hangingPunct="1">
      <a:defRPr sz="6300" kern="1200">
        <a:solidFill>
          <a:schemeClr val="tx1"/>
        </a:solidFill>
        <a:latin typeface="+mn-lt"/>
        <a:ea typeface="+mn-ea"/>
        <a:cs typeface="+mn-cs"/>
      </a:defRPr>
    </a:lvl8pPr>
    <a:lvl9pPr marL="19226455" algn="l" defTabSz="2403304" rtl="0" eaLnBrk="1" latinLnBrk="0" hangingPunct="1">
      <a:defRPr sz="6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E6F93-5F3C-DC48-A1C8-F64A119D3D3D}" type="slidenum">
              <a:rPr lang="en-US" smtClean="0"/>
              <a:t>1</a:t>
            </a:fld>
            <a:endParaRPr lang="en-US"/>
          </a:p>
        </p:txBody>
      </p:sp>
    </p:spTree>
    <p:extLst>
      <p:ext uri="{BB962C8B-B14F-4D97-AF65-F5344CB8AC3E}">
        <p14:creationId xmlns:p14="http://schemas.microsoft.com/office/powerpoint/2010/main" val="106453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0749" y="6583680"/>
            <a:ext cx="45624902" cy="6452006"/>
          </a:xfrm>
        </p:spPr>
        <p:txBody>
          <a:bodyPr vert="horz" lIns="480709" tIns="240355" rIns="480709" bIns="240355" rtlCol="0" anchor="b" anchorCtr="0">
            <a:normAutofit/>
            <a:scene3d>
              <a:camera prst="orthographicFront"/>
              <a:lightRig rig="threePt" dir="t">
                <a:rot lat="0" lon="0" rev="10800000"/>
              </a:lightRig>
            </a:scene3d>
            <a:sp3d extrusionH="57150">
              <a:bevelT w="38100" h="38100" prst="relaxedInset"/>
              <a:bevelB w="38100" h="38100" prst="relaxedInset"/>
            </a:sp3d>
          </a:bodyPr>
          <a:lstStyle>
            <a:lvl1pPr algn="ctr" defTabSz="4807092" rtl="0" eaLnBrk="1" latinLnBrk="0" hangingPunct="1">
              <a:lnSpc>
                <a:spcPts val="33645"/>
              </a:lnSpc>
              <a:spcBef>
                <a:spcPct val="0"/>
              </a:spcBef>
              <a:buNone/>
              <a:defRPr sz="31500" kern="1200">
                <a:solidFill>
                  <a:schemeClr val="bg1"/>
                </a:solidFill>
                <a:effectLst>
                  <a:outerShdw blurRad="25400" dist="19050" dir="4200000" algn="ctr" rotWithShape="0">
                    <a:schemeClr val="tx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790749" y="13035681"/>
            <a:ext cx="45624902" cy="3204058"/>
          </a:xfrm>
        </p:spPr>
        <p:txBody>
          <a:bodyPr vert="horz" lIns="480709" tIns="240355" rIns="480709" bIns="240355" rtlCol="0">
            <a:normAutofit/>
            <a:scene3d>
              <a:camera prst="orthographicFront"/>
              <a:lightRig rig="threePt" dir="t"/>
            </a:scene3d>
            <a:sp3d extrusionH="57150">
              <a:bevelT w="38100" h="38100" prst="relaxedInset"/>
              <a:bevelB w="38100" h="38100" prst="relaxedInset"/>
            </a:sp3d>
          </a:bodyPr>
          <a:lstStyle>
            <a:lvl1pPr marL="0" indent="0" algn="ctr" defTabSz="4807092" rtl="0" eaLnBrk="1" latinLnBrk="0" hangingPunct="1">
              <a:spcBef>
                <a:spcPts val="0"/>
              </a:spcBef>
              <a:buClr>
                <a:schemeClr val="tx1">
                  <a:lumMod val="75000"/>
                  <a:lumOff val="25000"/>
                </a:schemeClr>
              </a:buClr>
              <a:buSzPct val="75000"/>
              <a:buFont typeface="Wingdings 2" pitchFamily="18" charset="2"/>
              <a:buNone/>
              <a:defRPr sz="11600" b="0" kern="1200" baseline="0">
                <a:solidFill>
                  <a:schemeClr val="bg1"/>
                </a:solidFill>
                <a:effectLst>
                  <a:outerShdw blurRad="25400" dist="25400" dir="4200000" algn="ctr" rotWithShape="0">
                    <a:schemeClr val="tx1">
                      <a:alpha val="40000"/>
                    </a:schemeClr>
                  </a:outerShdw>
                </a:effectLst>
                <a:latin typeface="+mn-lt"/>
                <a:ea typeface="+mn-ea"/>
                <a:cs typeface="+mn-cs"/>
              </a:defRPr>
            </a:lvl1pPr>
            <a:lvl2pPr marL="2403546" indent="0" algn="ctr">
              <a:buNone/>
              <a:defRPr>
                <a:solidFill>
                  <a:schemeClr val="tx1">
                    <a:tint val="75000"/>
                  </a:schemeClr>
                </a:solidFill>
              </a:defRPr>
            </a:lvl2pPr>
            <a:lvl3pPr marL="4807092" indent="0" algn="ctr">
              <a:buNone/>
              <a:defRPr>
                <a:solidFill>
                  <a:schemeClr val="tx1">
                    <a:tint val="75000"/>
                  </a:schemeClr>
                </a:solidFill>
              </a:defRPr>
            </a:lvl3pPr>
            <a:lvl4pPr marL="7210638" indent="0" algn="ctr">
              <a:buNone/>
              <a:defRPr>
                <a:solidFill>
                  <a:schemeClr val="tx1">
                    <a:tint val="75000"/>
                  </a:schemeClr>
                </a:solidFill>
              </a:defRPr>
            </a:lvl4pPr>
            <a:lvl5pPr marL="9614184" indent="0" algn="ctr">
              <a:buNone/>
              <a:defRPr>
                <a:solidFill>
                  <a:schemeClr val="tx1">
                    <a:tint val="75000"/>
                  </a:schemeClr>
                </a:solidFill>
              </a:defRPr>
            </a:lvl5pPr>
            <a:lvl6pPr marL="12017731" indent="0" algn="ctr">
              <a:buNone/>
              <a:defRPr>
                <a:solidFill>
                  <a:schemeClr val="tx1">
                    <a:tint val="75000"/>
                  </a:schemeClr>
                </a:solidFill>
              </a:defRPr>
            </a:lvl6pPr>
            <a:lvl7pPr marL="14421277" indent="0" algn="ctr">
              <a:buNone/>
              <a:defRPr>
                <a:solidFill>
                  <a:schemeClr val="tx1">
                    <a:tint val="75000"/>
                  </a:schemeClr>
                </a:solidFill>
              </a:defRPr>
            </a:lvl7pPr>
            <a:lvl8pPr marL="16824823" indent="0" algn="ctr">
              <a:buNone/>
              <a:defRPr>
                <a:solidFill>
                  <a:schemeClr val="tx1">
                    <a:tint val="75000"/>
                  </a:schemeClr>
                </a:solidFill>
              </a:defRPr>
            </a:lvl8pPr>
            <a:lvl9pPr marL="19228369"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vert="horz" lIns="480709" tIns="240355" rIns="480709" bIns="240355" rtlCol="0" anchor="ctr"/>
          <a:lstStyle>
            <a:lvl1pPr marL="0" algn="l" defTabSz="4807092" rtl="0" eaLnBrk="1" latinLnBrk="0" hangingPunct="1">
              <a:defRPr sz="58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892D5069-46A7-8046-B281-1B4D1E37F617}" type="datetimeFigureOut">
              <a:rPr lang="en-US" smtClean="0"/>
              <a:t>1/9/13</a:t>
            </a:fld>
            <a:endParaRPr lang="en-US"/>
          </a:p>
        </p:txBody>
      </p:sp>
      <p:sp>
        <p:nvSpPr>
          <p:cNvPr id="5" name="Footer Placeholder 4"/>
          <p:cNvSpPr>
            <a:spLocks noGrp="1"/>
          </p:cNvSpPr>
          <p:nvPr>
            <p:ph type="ftr" sz="quarter" idx="11"/>
          </p:nvPr>
        </p:nvSpPr>
        <p:spPr/>
        <p:txBody>
          <a:bodyPr vert="horz" lIns="480709" tIns="240355" rIns="480709" bIns="240355" rtlCol="0" anchor="ctr"/>
          <a:lstStyle>
            <a:lvl1pPr marL="0" algn="ctr" defTabSz="4807092" rtl="0" eaLnBrk="1" latinLnBrk="0" hangingPunct="1">
              <a:defRPr sz="58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480709" tIns="240355" rIns="480709" bIns="240355" rtlCol="0" anchor="ctr"/>
          <a:lstStyle>
            <a:lvl1pPr marL="0" algn="r" defTabSz="4807092" rtl="0" eaLnBrk="1" latinLnBrk="0" hangingPunct="1">
              <a:defRPr sz="58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188B68CD-6D77-5748-92AD-7899EF5FBBC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86224" y="2000925"/>
            <a:ext cx="21506688" cy="9574306"/>
          </a:xfrm>
        </p:spPr>
        <p:txBody>
          <a:bodyPr anchor="b"/>
          <a:lstStyle>
            <a:lvl1pPr algn="ctr">
              <a:defRPr sz="23100" b="0"/>
            </a:lvl1pPr>
          </a:lstStyle>
          <a:p>
            <a:r>
              <a:rPr lang="en-US" smtClean="0"/>
              <a:t>Click to edit Master title style</a:t>
            </a:r>
            <a:endParaRPr/>
          </a:p>
        </p:txBody>
      </p:sp>
      <p:sp>
        <p:nvSpPr>
          <p:cNvPr id="4" name="Text Placeholder 3"/>
          <p:cNvSpPr>
            <a:spLocks noGrp="1"/>
          </p:cNvSpPr>
          <p:nvPr>
            <p:ph type="body" sz="half" idx="2"/>
          </p:nvPr>
        </p:nvSpPr>
        <p:spPr>
          <a:xfrm>
            <a:off x="2786224" y="11704320"/>
            <a:ext cx="21506688" cy="15921322"/>
          </a:xfrm>
        </p:spPr>
        <p:txBody>
          <a:bodyPr>
            <a:normAutofit/>
          </a:bodyPr>
          <a:lstStyle>
            <a:lvl1pPr marL="0" indent="0" algn="ctr">
              <a:spcBef>
                <a:spcPts val="3154"/>
              </a:spcBef>
              <a:buNone/>
              <a:defRPr sz="8900"/>
            </a:lvl1pPr>
            <a:lvl2pPr marL="2403546" indent="0">
              <a:buNone/>
              <a:defRPr sz="6300"/>
            </a:lvl2pPr>
            <a:lvl3pPr marL="4807092" indent="0">
              <a:buNone/>
              <a:defRPr sz="5300"/>
            </a:lvl3pPr>
            <a:lvl4pPr marL="7210638" indent="0">
              <a:buNone/>
              <a:defRPr sz="4700"/>
            </a:lvl4pPr>
            <a:lvl5pPr marL="9614184" indent="0">
              <a:buNone/>
              <a:defRPr sz="4700"/>
            </a:lvl5pPr>
            <a:lvl6pPr marL="12017731" indent="0">
              <a:buNone/>
              <a:defRPr sz="4700"/>
            </a:lvl6pPr>
            <a:lvl7pPr marL="14421277" indent="0">
              <a:buNone/>
              <a:defRPr sz="4700"/>
            </a:lvl7pPr>
            <a:lvl8pPr marL="16824823" indent="0">
              <a:buNone/>
              <a:defRPr sz="4700"/>
            </a:lvl8pPr>
            <a:lvl9pPr marL="19228369" indent="0">
              <a:buNone/>
              <a:defRPr sz="4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2D5069-46A7-8046-B281-1B4D1E37F617}" type="datetimeFigureOut">
              <a:rPr lang="en-US" smtClean="0"/>
              <a:t>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B68CD-6D77-5748-92AD-7899EF5FBBCA}" type="slidenum">
              <a:rPr lang="en-US" smtClean="0"/>
              <a:t>‹#›</a:t>
            </a:fld>
            <a:endParaRPr lang="en-US"/>
          </a:p>
        </p:txBody>
      </p:sp>
      <p:sp>
        <p:nvSpPr>
          <p:cNvPr id="8" name="Picture Placeholder 2"/>
          <p:cNvSpPr>
            <a:spLocks noGrp="1"/>
          </p:cNvSpPr>
          <p:nvPr>
            <p:ph type="pic" idx="1"/>
          </p:nvPr>
        </p:nvSpPr>
        <p:spPr>
          <a:xfrm>
            <a:off x="26908252" y="2065469"/>
            <a:ext cx="21506688" cy="26076538"/>
          </a:xfrm>
          <a:solidFill>
            <a:schemeClr val="bg1">
              <a:lumMod val="85000"/>
            </a:schemeClr>
          </a:solidFill>
          <a:ln w="127000" cap="sq">
            <a:solidFill>
              <a:schemeClr val="bg1"/>
            </a:solidFill>
            <a:miter lim="800000"/>
          </a:ln>
          <a:effectLst>
            <a:outerShdw blurRad="76200" dist="12700" dir="5400000" sx="100500" sy="100500" rotWithShape="0">
              <a:prstClr val="black">
                <a:alpha val="30000"/>
              </a:prstClr>
            </a:outerShdw>
          </a:effectLst>
          <a:scene3d>
            <a:camera prst="orthographicFront"/>
            <a:lightRig rig="threePt" dir="t"/>
          </a:scene3d>
          <a:sp3d extrusionH="50800">
            <a:extrusionClr>
              <a:schemeClr val="tx1"/>
            </a:extrusionClr>
            <a:contourClr>
              <a:schemeClr val="tx1"/>
            </a:contourClr>
          </a:sp3d>
        </p:spPr>
        <p:txBody>
          <a:bodyPr vert="horz" lIns="480709" tIns="240355" rIns="480709" bIns="240355" rtlCol="0">
            <a:normAutofit/>
          </a:bodyPr>
          <a:lstStyle>
            <a:lvl1pPr marL="2403546" indent="-2403546" algn="l" defTabSz="4807092" rtl="0" eaLnBrk="1" latinLnBrk="0" hangingPunct="1">
              <a:spcBef>
                <a:spcPts val="10514"/>
              </a:spcBef>
              <a:buClr>
                <a:schemeClr val="accent2">
                  <a:lumMod val="50000"/>
                  <a:lumOff val="50000"/>
                </a:schemeClr>
              </a:buClr>
              <a:buSzPct val="75000"/>
              <a:buFont typeface="Wingdings 2" pitchFamily="18" charset="2"/>
              <a:buNone/>
              <a:defRPr sz="11600" kern="1200">
                <a:solidFill>
                  <a:schemeClr val="tx1">
                    <a:lumMod val="75000"/>
                    <a:lumOff val="25000"/>
                  </a:schemeClr>
                </a:solidFill>
                <a:latin typeface="+mn-lt"/>
                <a:ea typeface="+mn-ea"/>
                <a:cs typeface="+mn-cs"/>
              </a:defRPr>
            </a:lvl1pPr>
            <a:lvl2pPr marL="2403546" indent="0">
              <a:buNone/>
              <a:defRPr sz="14700"/>
            </a:lvl2pPr>
            <a:lvl3pPr marL="4807092" indent="0">
              <a:buNone/>
              <a:defRPr sz="12600"/>
            </a:lvl3pPr>
            <a:lvl4pPr marL="7210638" indent="0">
              <a:buNone/>
              <a:defRPr sz="10500"/>
            </a:lvl4pPr>
            <a:lvl5pPr marL="9614184" indent="0">
              <a:buNone/>
              <a:defRPr sz="10500"/>
            </a:lvl5pPr>
            <a:lvl6pPr marL="12017731" indent="0">
              <a:buNone/>
              <a:defRPr sz="10500"/>
            </a:lvl6pPr>
            <a:lvl7pPr marL="14421277" indent="0">
              <a:buNone/>
              <a:defRPr sz="10500"/>
            </a:lvl7pPr>
            <a:lvl8pPr marL="16824823" indent="0">
              <a:buNone/>
              <a:defRPr sz="10500"/>
            </a:lvl8pPr>
            <a:lvl9pPr marL="19228369" indent="0">
              <a:buNone/>
              <a:defRPr sz="105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7pPr marL="14421277" indent="-2403546">
              <a:defRPr/>
            </a:lvl7pPr>
            <a:lvl8pPr marL="14421277" indent="-2403546">
              <a:defRPr/>
            </a:lvl8pPr>
            <a:lvl9pPr marL="14421277" indent="-2403546">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92D5069-46A7-8046-B281-1B4D1E37F617}" type="datetimeFigureOut">
              <a:rPr lang="en-US" smtClean="0"/>
              <a:t>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B68CD-6D77-5748-92AD-7899EF5FBBC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0663907" y="2004062"/>
            <a:ext cx="8961120" cy="2740152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2862577" y="2004062"/>
            <a:ext cx="36395660" cy="2740152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92D5069-46A7-8046-B281-1B4D1E37F617}" type="datetimeFigureOut">
              <a:rPr lang="en-US" smtClean="0"/>
              <a:t>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B68CD-6D77-5748-92AD-7899EF5FBBCA}"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vert="horz" lIns="480709" tIns="240355" rIns="480709" bIns="240355" rtlCol="0" anchor="ctr"/>
          <a:lstStyle>
            <a:lvl1pPr marL="0" algn="l" defTabSz="4807092" rtl="0" eaLnBrk="1" latinLnBrk="0" hangingPunct="1">
              <a:defRPr sz="58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892D5069-46A7-8046-B281-1B4D1E37F617}" type="datetimeFigureOut">
              <a:rPr lang="en-US" smtClean="0"/>
              <a:t>1/9/13</a:t>
            </a:fld>
            <a:endParaRPr lang="en-US"/>
          </a:p>
        </p:txBody>
      </p:sp>
      <p:sp>
        <p:nvSpPr>
          <p:cNvPr id="4" name="Footer Placeholder 3"/>
          <p:cNvSpPr>
            <a:spLocks noGrp="1"/>
          </p:cNvSpPr>
          <p:nvPr>
            <p:ph type="ftr" sz="quarter" idx="11"/>
          </p:nvPr>
        </p:nvSpPr>
        <p:spPr/>
        <p:txBody>
          <a:bodyPr vert="horz" lIns="480709" tIns="240355" rIns="480709" bIns="240355" rtlCol="0" anchor="ctr"/>
          <a:lstStyle>
            <a:lvl1pPr marL="0" algn="ctr" defTabSz="4807092" rtl="0" eaLnBrk="1" latinLnBrk="0" hangingPunct="1">
              <a:defRPr sz="58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5" name="Slide Number Placeholder 4"/>
          <p:cNvSpPr>
            <a:spLocks noGrp="1"/>
          </p:cNvSpPr>
          <p:nvPr>
            <p:ph type="sldNum" sz="quarter" idx="12"/>
          </p:nvPr>
        </p:nvSpPr>
        <p:spPr/>
        <p:txBody>
          <a:bodyPr vert="horz" lIns="480709" tIns="240355" rIns="480709" bIns="240355" rtlCol="0" anchor="ctr"/>
          <a:lstStyle>
            <a:lvl1pPr marL="0" algn="r" defTabSz="4807092" rtl="0" eaLnBrk="1" latinLnBrk="0" hangingPunct="1">
              <a:defRPr sz="58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188B68CD-6D77-5748-92AD-7899EF5FBBC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92D5069-46A7-8046-B281-1B4D1E37F617}" type="datetimeFigureOut">
              <a:rPr lang="en-US" smtClean="0"/>
              <a:t>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B68CD-6D77-5748-92AD-7899EF5FBBC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2791463" y="20848313"/>
            <a:ext cx="45623474" cy="6460862"/>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33645"/>
              </a:lnSpc>
              <a:defRPr sz="31500">
                <a:solidFill>
                  <a:schemeClr val="bg1"/>
                </a:solidFill>
                <a:effectLst>
                  <a:outerShdw blurRad="25400" dist="19050" dir="4200000" algn="ctr" rotWithShape="0">
                    <a:schemeClr val="tx1">
                      <a:alpha val="40000"/>
                    </a:scheme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2791460" y="27302906"/>
            <a:ext cx="45623480" cy="3184258"/>
          </a:xfrm>
        </p:spPr>
        <p:txBody>
          <a:bodyPr>
            <a:scene3d>
              <a:camera prst="orthographicFront"/>
              <a:lightRig rig="threePt" dir="t"/>
            </a:scene3d>
            <a:sp3d extrusionH="57150">
              <a:bevelT w="38100" h="38100" prst="relaxedInset"/>
              <a:bevelB w="38100" h="38100" prst="relaxedInset"/>
            </a:sp3d>
          </a:bodyPr>
          <a:lstStyle>
            <a:lvl1pPr marL="0" indent="0" algn="ctr">
              <a:spcBef>
                <a:spcPts val="0"/>
              </a:spcBef>
              <a:buNone/>
              <a:defRPr b="0" baseline="0">
                <a:solidFill>
                  <a:schemeClr val="bg1"/>
                </a:solidFill>
                <a:effectLst>
                  <a:outerShdw blurRad="25400" dist="25400" dir="4200000" algn="ctr" rotWithShape="0">
                    <a:schemeClr val="tx1">
                      <a:alpha val="40000"/>
                    </a:schemeClr>
                  </a:outerShdw>
                </a:effectLst>
              </a:defRPr>
            </a:lvl1pPr>
            <a:lvl2pPr marL="2403546" indent="0" algn="ctr">
              <a:buNone/>
              <a:defRPr>
                <a:solidFill>
                  <a:schemeClr val="tx1">
                    <a:tint val="75000"/>
                  </a:schemeClr>
                </a:solidFill>
              </a:defRPr>
            </a:lvl2pPr>
            <a:lvl3pPr marL="4807092" indent="0" algn="ctr">
              <a:buNone/>
              <a:defRPr>
                <a:solidFill>
                  <a:schemeClr val="tx1">
                    <a:tint val="75000"/>
                  </a:schemeClr>
                </a:solidFill>
              </a:defRPr>
            </a:lvl3pPr>
            <a:lvl4pPr marL="7210638" indent="0" algn="ctr">
              <a:buNone/>
              <a:defRPr>
                <a:solidFill>
                  <a:schemeClr val="tx1">
                    <a:tint val="75000"/>
                  </a:schemeClr>
                </a:solidFill>
              </a:defRPr>
            </a:lvl4pPr>
            <a:lvl5pPr marL="9614184" indent="0" algn="ctr">
              <a:buNone/>
              <a:defRPr>
                <a:solidFill>
                  <a:schemeClr val="tx1">
                    <a:tint val="75000"/>
                  </a:schemeClr>
                </a:solidFill>
              </a:defRPr>
            </a:lvl5pPr>
            <a:lvl6pPr marL="12017731" indent="0" algn="ctr">
              <a:buNone/>
              <a:defRPr>
                <a:solidFill>
                  <a:schemeClr val="tx1">
                    <a:tint val="75000"/>
                  </a:schemeClr>
                </a:solidFill>
              </a:defRPr>
            </a:lvl6pPr>
            <a:lvl7pPr marL="14421277" indent="0" algn="ctr">
              <a:buNone/>
              <a:defRPr>
                <a:solidFill>
                  <a:schemeClr val="tx1">
                    <a:tint val="75000"/>
                  </a:schemeClr>
                </a:solidFill>
              </a:defRPr>
            </a:lvl7pPr>
            <a:lvl8pPr marL="16824823" indent="0" algn="ctr">
              <a:buNone/>
              <a:defRPr>
                <a:solidFill>
                  <a:schemeClr val="tx1">
                    <a:tint val="75000"/>
                  </a:schemeClr>
                </a:solidFill>
              </a:defRPr>
            </a:lvl8pPr>
            <a:lvl9pPr marL="19228369"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892D5069-46A7-8046-B281-1B4D1E37F617}" type="datetimeFigureOut">
              <a:rPr lang="en-US" smtClean="0"/>
              <a:t>1/9/13</a:t>
            </a:fld>
            <a:endParaRPr lang="en-US"/>
          </a:p>
        </p:txBody>
      </p:sp>
      <p:sp>
        <p:nvSpPr>
          <p:cNvPr id="5" name="Footer Placeholder 4"/>
          <p:cNvSpPr>
            <a:spLocks noGrp="1"/>
          </p:cNvSpPr>
          <p:nvPr>
            <p:ph type="ftr" sz="quarter" idx="11"/>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188B68CD-6D77-5748-92AD-7899EF5FBBCA}" type="slidenum">
              <a:rPr lang="en-US" smtClean="0"/>
              <a:t>‹#›</a:t>
            </a:fld>
            <a:endParaRPr lang="en-US"/>
          </a:p>
        </p:txBody>
      </p:sp>
      <p:sp>
        <p:nvSpPr>
          <p:cNvPr id="8" name="Picture Placeholder 7"/>
          <p:cNvSpPr>
            <a:spLocks noGrp="1"/>
          </p:cNvSpPr>
          <p:nvPr>
            <p:ph type="pic" sz="quarter" idx="13"/>
          </p:nvPr>
        </p:nvSpPr>
        <p:spPr>
          <a:xfrm>
            <a:off x="11094720" y="3291840"/>
            <a:ext cx="29016960" cy="1609344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91460" y="8519165"/>
            <a:ext cx="45623480" cy="8991600"/>
          </a:xfrm>
        </p:spPr>
        <p:txBody>
          <a:bodyPr anchor="b" anchorCtr="0"/>
          <a:lstStyle>
            <a:lvl1pPr algn="ctr">
              <a:defRPr sz="31500" b="0" cap="none" baseline="0"/>
            </a:lvl1pPr>
          </a:lstStyle>
          <a:p>
            <a:r>
              <a:rPr lang="en-US" smtClean="0"/>
              <a:t>Click to edit Master title style</a:t>
            </a:r>
            <a:endParaRPr/>
          </a:p>
        </p:txBody>
      </p:sp>
      <p:sp>
        <p:nvSpPr>
          <p:cNvPr id="3" name="Text Placeholder 2"/>
          <p:cNvSpPr>
            <a:spLocks noGrp="1"/>
          </p:cNvSpPr>
          <p:nvPr>
            <p:ph type="body" idx="1"/>
          </p:nvPr>
        </p:nvSpPr>
        <p:spPr>
          <a:xfrm>
            <a:off x="2791460" y="17541693"/>
            <a:ext cx="45623480" cy="7200898"/>
          </a:xfrm>
        </p:spPr>
        <p:txBody>
          <a:bodyPr anchor="t" anchorCtr="0">
            <a:normAutofit/>
          </a:bodyPr>
          <a:lstStyle>
            <a:lvl1pPr marL="0" indent="0" algn="ctr">
              <a:spcBef>
                <a:spcPts val="0"/>
              </a:spcBef>
              <a:buNone/>
              <a:defRPr sz="11600">
                <a:solidFill>
                  <a:schemeClr val="tx1">
                    <a:lumMod val="75000"/>
                    <a:lumOff val="25000"/>
                  </a:schemeClr>
                </a:solidFill>
              </a:defRPr>
            </a:lvl1pPr>
            <a:lvl2pPr marL="2403546" indent="0">
              <a:buNone/>
              <a:defRPr sz="9500">
                <a:solidFill>
                  <a:schemeClr val="tx1">
                    <a:tint val="75000"/>
                  </a:schemeClr>
                </a:solidFill>
              </a:defRPr>
            </a:lvl2pPr>
            <a:lvl3pPr marL="4807092" indent="0">
              <a:buNone/>
              <a:defRPr sz="8400">
                <a:solidFill>
                  <a:schemeClr val="tx1">
                    <a:tint val="75000"/>
                  </a:schemeClr>
                </a:solidFill>
              </a:defRPr>
            </a:lvl3pPr>
            <a:lvl4pPr marL="7210638" indent="0">
              <a:buNone/>
              <a:defRPr sz="7400">
                <a:solidFill>
                  <a:schemeClr val="tx1">
                    <a:tint val="75000"/>
                  </a:schemeClr>
                </a:solidFill>
              </a:defRPr>
            </a:lvl4pPr>
            <a:lvl5pPr marL="9614184" indent="0">
              <a:buNone/>
              <a:defRPr sz="7400">
                <a:solidFill>
                  <a:schemeClr val="tx1">
                    <a:tint val="75000"/>
                  </a:schemeClr>
                </a:solidFill>
              </a:defRPr>
            </a:lvl5pPr>
            <a:lvl6pPr marL="12017731" indent="0">
              <a:buNone/>
              <a:defRPr sz="7400">
                <a:solidFill>
                  <a:schemeClr val="tx1">
                    <a:tint val="75000"/>
                  </a:schemeClr>
                </a:solidFill>
              </a:defRPr>
            </a:lvl6pPr>
            <a:lvl7pPr marL="14421277" indent="0">
              <a:buNone/>
              <a:defRPr sz="7400">
                <a:solidFill>
                  <a:schemeClr val="tx1">
                    <a:tint val="75000"/>
                  </a:schemeClr>
                </a:solidFill>
              </a:defRPr>
            </a:lvl7pPr>
            <a:lvl8pPr marL="16824823" indent="0">
              <a:buNone/>
              <a:defRPr sz="7400">
                <a:solidFill>
                  <a:schemeClr val="tx1">
                    <a:tint val="75000"/>
                  </a:schemeClr>
                </a:solidFill>
              </a:defRPr>
            </a:lvl8pPr>
            <a:lvl9pPr marL="19228369" indent="0">
              <a:buNone/>
              <a:defRPr sz="7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2D5069-46A7-8046-B281-1B4D1E37F617}" type="datetimeFigureOut">
              <a:rPr lang="en-US" smtClean="0"/>
              <a:t>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B68CD-6D77-5748-92AD-7899EF5FBBC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91463" y="451822"/>
            <a:ext cx="45623486" cy="6970958"/>
          </a:xfrm>
        </p:spPr>
        <p:txBody>
          <a:bodyPr/>
          <a:lstStyle/>
          <a:p>
            <a:r>
              <a:rPr lang="en-US" smtClean="0"/>
              <a:t>Click to edit Master title style</a:t>
            </a:r>
            <a:endParaRPr/>
          </a:p>
        </p:txBody>
      </p:sp>
      <p:sp>
        <p:nvSpPr>
          <p:cNvPr id="3" name="Content Placeholder 2"/>
          <p:cNvSpPr>
            <a:spLocks noGrp="1"/>
          </p:cNvSpPr>
          <p:nvPr>
            <p:ph sz="half" idx="1"/>
          </p:nvPr>
        </p:nvSpPr>
        <p:spPr>
          <a:xfrm>
            <a:off x="2791460" y="8458200"/>
            <a:ext cx="21506688" cy="20947382"/>
          </a:xfrm>
        </p:spPr>
        <p:txBody>
          <a:bodyPr>
            <a:normAutofit/>
          </a:bodyPr>
          <a:lstStyle>
            <a:lvl1pPr>
              <a:defRPr sz="10500"/>
            </a:lvl1pPr>
            <a:lvl2pPr>
              <a:defRPr sz="9500"/>
            </a:lvl2pPr>
            <a:lvl3pPr>
              <a:defRPr sz="9500"/>
            </a:lvl3pPr>
            <a:lvl4pPr>
              <a:defRPr sz="9500"/>
            </a:lvl4pPr>
            <a:lvl5pPr>
              <a:defRPr sz="9500"/>
            </a:lvl5pPr>
            <a:lvl6pPr marL="12042770" indent="-2428586">
              <a:defRPr sz="9500"/>
            </a:lvl6pPr>
            <a:lvl7pPr marL="12042770" indent="-2428586">
              <a:defRPr sz="9500"/>
            </a:lvl7pPr>
            <a:lvl8pPr marL="12042770" indent="-2428586">
              <a:defRPr sz="9500"/>
            </a:lvl8pPr>
            <a:lvl9pPr marL="12042770" indent="-2428586">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26908258" y="8458200"/>
            <a:ext cx="21506688" cy="20947382"/>
          </a:xfrm>
        </p:spPr>
        <p:txBody>
          <a:bodyPr>
            <a:normAutofit/>
          </a:bodyPr>
          <a:lstStyle>
            <a:lvl1pPr>
              <a:defRPr sz="10500"/>
            </a:lvl1pPr>
            <a:lvl2pPr>
              <a:defRPr sz="9500"/>
            </a:lvl2pPr>
            <a:lvl3pPr>
              <a:defRPr sz="9500"/>
            </a:lvl3pPr>
            <a:lvl4pPr>
              <a:defRPr sz="9500"/>
            </a:lvl4pPr>
            <a:lvl5pPr marL="12042770" indent="-2428586">
              <a:defRPr sz="9500"/>
            </a:lvl5pPr>
            <a:lvl6pPr marL="12042770" indent="-2428586">
              <a:defRPr sz="9500"/>
            </a:lvl6pPr>
            <a:lvl7pPr marL="12042770" indent="-2428586">
              <a:defRPr sz="9500"/>
            </a:lvl7pPr>
            <a:lvl8pPr marL="12042770" indent="-2428586">
              <a:defRPr sz="9500"/>
            </a:lvl8pPr>
            <a:lvl9pPr marL="12042770" indent="-2428586">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92D5069-46A7-8046-B281-1B4D1E37F617}" type="datetimeFigureOut">
              <a:rPr lang="en-US" smtClean="0"/>
              <a:t>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B68CD-6D77-5748-92AD-7899EF5FBBC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91463" y="451822"/>
            <a:ext cx="45623486" cy="697095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2791460" y="7444291"/>
            <a:ext cx="21506688" cy="3436618"/>
          </a:xfrm>
        </p:spPr>
        <p:txBody>
          <a:bodyPr anchor="b"/>
          <a:lstStyle>
            <a:lvl1pPr marL="0" indent="0" algn="ctr">
              <a:spcBef>
                <a:spcPts val="0"/>
              </a:spcBef>
              <a:buNone/>
              <a:defRPr sz="12600" b="0"/>
            </a:lvl1pPr>
            <a:lvl2pPr marL="2403546" indent="0">
              <a:buNone/>
              <a:defRPr sz="10500" b="1"/>
            </a:lvl2pPr>
            <a:lvl3pPr marL="4807092" indent="0">
              <a:buNone/>
              <a:defRPr sz="9500" b="1"/>
            </a:lvl3pPr>
            <a:lvl4pPr marL="7210638" indent="0">
              <a:buNone/>
              <a:defRPr sz="8400" b="1"/>
            </a:lvl4pPr>
            <a:lvl5pPr marL="9614184" indent="0">
              <a:buNone/>
              <a:defRPr sz="8400" b="1"/>
            </a:lvl5pPr>
            <a:lvl6pPr marL="12017731" indent="0">
              <a:buNone/>
              <a:defRPr sz="8400" b="1"/>
            </a:lvl6pPr>
            <a:lvl7pPr marL="14421277" indent="0">
              <a:buNone/>
              <a:defRPr sz="8400" b="1"/>
            </a:lvl7pPr>
            <a:lvl8pPr marL="16824823" indent="0">
              <a:buNone/>
              <a:defRPr sz="8400" b="1"/>
            </a:lvl8pPr>
            <a:lvl9pPr marL="19228369" indent="0">
              <a:buNone/>
              <a:defRPr sz="8400" b="1"/>
            </a:lvl9pPr>
          </a:lstStyle>
          <a:p>
            <a:pPr lvl="0"/>
            <a:r>
              <a:rPr lang="en-US" smtClean="0"/>
              <a:t>Click to edit Master text styles</a:t>
            </a:r>
          </a:p>
        </p:txBody>
      </p:sp>
      <p:sp>
        <p:nvSpPr>
          <p:cNvPr id="4" name="Content Placeholder 3"/>
          <p:cNvSpPr>
            <a:spLocks noGrp="1"/>
          </p:cNvSpPr>
          <p:nvPr>
            <p:ph sz="half" idx="2"/>
          </p:nvPr>
        </p:nvSpPr>
        <p:spPr>
          <a:xfrm>
            <a:off x="2791460" y="12199171"/>
            <a:ext cx="21506688" cy="17206406"/>
          </a:xfrm>
        </p:spPr>
        <p:txBody>
          <a:bodyPr>
            <a:normAutofit/>
          </a:bodyPr>
          <a:lstStyle>
            <a:lvl1pPr>
              <a:defRPr sz="10500"/>
            </a:lvl1pPr>
            <a:lvl2pPr>
              <a:defRPr sz="9500"/>
            </a:lvl2pPr>
            <a:lvl3pPr>
              <a:defRPr sz="9500"/>
            </a:lvl3pPr>
            <a:lvl4pPr>
              <a:defRPr sz="9500"/>
            </a:lvl4pPr>
            <a:lvl5pPr>
              <a:defRPr sz="9500"/>
            </a:lvl5pPr>
            <a:lvl6pPr marL="12042770" indent="-2428586">
              <a:defRPr sz="8400"/>
            </a:lvl6pPr>
            <a:lvl7pPr marL="12042770" indent="-2428586">
              <a:defRPr sz="8400"/>
            </a:lvl7pPr>
            <a:lvl8pPr marL="12042770" indent="-2428586">
              <a:defRPr sz="8400"/>
            </a:lvl8pPr>
            <a:lvl9pPr marL="12042770" indent="-2428586">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26908258" y="7444291"/>
            <a:ext cx="21506688" cy="3436618"/>
          </a:xfrm>
        </p:spPr>
        <p:txBody>
          <a:bodyPr anchor="b"/>
          <a:lstStyle>
            <a:lvl1pPr marL="0" indent="0" algn="ctr">
              <a:spcBef>
                <a:spcPts val="0"/>
              </a:spcBef>
              <a:buNone/>
              <a:defRPr sz="12600" b="0"/>
            </a:lvl1pPr>
            <a:lvl2pPr marL="2403546" indent="0">
              <a:buNone/>
              <a:defRPr sz="10500" b="1"/>
            </a:lvl2pPr>
            <a:lvl3pPr marL="4807092" indent="0">
              <a:buNone/>
              <a:defRPr sz="9500" b="1"/>
            </a:lvl3pPr>
            <a:lvl4pPr marL="7210638" indent="0">
              <a:buNone/>
              <a:defRPr sz="8400" b="1"/>
            </a:lvl4pPr>
            <a:lvl5pPr marL="9614184" indent="0">
              <a:buNone/>
              <a:defRPr sz="8400" b="1"/>
            </a:lvl5pPr>
            <a:lvl6pPr marL="12017731" indent="0">
              <a:buNone/>
              <a:defRPr sz="8400" b="1"/>
            </a:lvl6pPr>
            <a:lvl7pPr marL="14421277" indent="0">
              <a:buNone/>
              <a:defRPr sz="8400" b="1"/>
            </a:lvl7pPr>
            <a:lvl8pPr marL="16824823" indent="0">
              <a:buNone/>
              <a:defRPr sz="8400" b="1"/>
            </a:lvl8pPr>
            <a:lvl9pPr marL="19228369" indent="0">
              <a:buNone/>
              <a:defRPr sz="8400" b="1"/>
            </a:lvl9pPr>
          </a:lstStyle>
          <a:p>
            <a:pPr lvl="0"/>
            <a:r>
              <a:rPr lang="en-US" smtClean="0"/>
              <a:t>Click to edit Master text styles</a:t>
            </a:r>
          </a:p>
        </p:txBody>
      </p:sp>
      <p:sp>
        <p:nvSpPr>
          <p:cNvPr id="6" name="Content Placeholder 5"/>
          <p:cNvSpPr>
            <a:spLocks noGrp="1"/>
          </p:cNvSpPr>
          <p:nvPr>
            <p:ph sz="quarter" idx="4"/>
          </p:nvPr>
        </p:nvSpPr>
        <p:spPr>
          <a:xfrm>
            <a:off x="26908258" y="12199171"/>
            <a:ext cx="21506688" cy="17206406"/>
          </a:xfrm>
        </p:spPr>
        <p:txBody>
          <a:bodyPr>
            <a:normAutofit/>
          </a:bodyPr>
          <a:lstStyle>
            <a:lvl1pPr>
              <a:defRPr sz="10500"/>
            </a:lvl1pPr>
            <a:lvl2pPr>
              <a:defRPr sz="9500"/>
            </a:lvl2pPr>
            <a:lvl3pPr>
              <a:defRPr sz="9500"/>
            </a:lvl3pPr>
            <a:lvl4pPr>
              <a:defRPr sz="9500"/>
            </a:lvl4pPr>
            <a:lvl5pPr>
              <a:defRPr sz="9500"/>
            </a:lvl5pPr>
            <a:lvl6pPr marL="12042770" indent="-2428586">
              <a:defRPr sz="8400"/>
            </a:lvl6pPr>
            <a:lvl7pPr marL="12042770" indent="-2428586">
              <a:defRPr sz="8400"/>
            </a:lvl7pPr>
            <a:lvl8pPr marL="12042770" indent="-2428586">
              <a:defRPr sz="8400"/>
            </a:lvl8pPr>
            <a:lvl9pPr marL="12042770" indent="-2428586">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92D5069-46A7-8046-B281-1B4D1E37F617}" type="datetimeFigureOut">
              <a:rPr lang="en-US" smtClean="0"/>
              <a:t>1/9/13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B68CD-6D77-5748-92AD-7899EF5FBBCA}" type="slidenum">
              <a:rPr lang="en-US" smtClean="0"/>
              <a:t>‹#›</a:t>
            </a:fld>
            <a:endParaRPr lang="en-US"/>
          </a:p>
        </p:txBody>
      </p:sp>
      <p:cxnSp>
        <p:nvCxnSpPr>
          <p:cNvPr id="11" name="Straight Connector 10"/>
          <p:cNvCxnSpPr/>
          <p:nvPr/>
        </p:nvCxnSpPr>
        <p:spPr>
          <a:xfrm>
            <a:off x="2816352" y="11295528"/>
            <a:ext cx="21506688" cy="762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6908252" y="11295528"/>
            <a:ext cx="21506688" cy="762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92D5069-46A7-8046-B281-1B4D1E37F617}" type="datetimeFigureOut">
              <a:rPr lang="en-US" smtClean="0"/>
              <a:t>1/9/13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8B68CD-6D77-5748-92AD-7899EF5FBBC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2D5069-46A7-8046-B281-1B4D1E37F617}" type="datetimeFigureOut">
              <a:rPr lang="en-US" smtClean="0"/>
              <a:t>1/9/13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8B68CD-6D77-5748-92AD-7899EF5FBBC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86224" y="2000925"/>
            <a:ext cx="21506688" cy="9574306"/>
          </a:xfrm>
        </p:spPr>
        <p:txBody>
          <a:bodyPr anchor="b"/>
          <a:lstStyle>
            <a:lvl1pPr algn="ctr">
              <a:defRPr sz="23100" b="0"/>
            </a:lvl1pPr>
          </a:lstStyle>
          <a:p>
            <a:r>
              <a:rPr lang="en-US" smtClean="0"/>
              <a:t>Click to edit Master title style</a:t>
            </a:r>
            <a:endParaRPr/>
          </a:p>
        </p:txBody>
      </p:sp>
      <p:sp>
        <p:nvSpPr>
          <p:cNvPr id="3" name="Content Placeholder 2"/>
          <p:cNvSpPr>
            <a:spLocks noGrp="1"/>
          </p:cNvSpPr>
          <p:nvPr>
            <p:ph idx="1"/>
          </p:nvPr>
        </p:nvSpPr>
        <p:spPr>
          <a:xfrm>
            <a:off x="26838179" y="1936380"/>
            <a:ext cx="21506688" cy="27469205"/>
          </a:xfrm>
        </p:spPr>
        <p:txBody>
          <a:bodyPr>
            <a:normAutofit/>
          </a:bodyPr>
          <a:lstStyle>
            <a:lvl1pPr>
              <a:defRPr sz="10500"/>
            </a:lvl1pPr>
            <a:lvl2pPr>
              <a:defRPr sz="10500"/>
            </a:lvl2pPr>
            <a:lvl3pPr>
              <a:defRPr sz="9500"/>
            </a:lvl3pPr>
            <a:lvl4pPr>
              <a:defRPr sz="9500"/>
            </a:lvl4pPr>
            <a:lvl5pPr>
              <a:defRPr sz="9500"/>
            </a:lvl5pPr>
            <a:lvl6pPr marL="12042770" indent="-2428586">
              <a:defRPr sz="9500"/>
            </a:lvl6pPr>
            <a:lvl7pPr marL="12042770" indent="-2428586">
              <a:defRPr sz="9500"/>
            </a:lvl7pPr>
            <a:lvl8pPr marL="12042770" indent="-2428586">
              <a:defRPr sz="9500"/>
            </a:lvl8pPr>
            <a:lvl9pPr marL="12042770" indent="-2428586">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786224" y="11704320"/>
            <a:ext cx="21506688" cy="15921322"/>
          </a:xfrm>
        </p:spPr>
        <p:txBody>
          <a:bodyPr>
            <a:normAutofit/>
          </a:bodyPr>
          <a:lstStyle>
            <a:lvl1pPr marL="0" indent="0" algn="ctr">
              <a:spcBef>
                <a:spcPts val="3154"/>
              </a:spcBef>
              <a:buNone/>
              <a:defRPr sz="8900"/>
            </a:lvl1pPr>
            <a:lvl2pPr marL="2403546" indent="0">
              <a:buNone/>
              <a:defRPr sz="6300"/>
            </a:lvl2pPr>
            <a:lvl3pPr marL="4807092" indent="0">
              <a:buNone/>
              <a:defRPr sz="5300"/>
            </a:lvl3pPr>
            <a:lvl4pPr marL="7210638" indent="0">
              <a:buNone/>
              <a:defRPr sz="4700"/>
            </a:lvl4pPr>
            <a:lvl5pPr marL="9614184" indent="0">
              <a:buNone/>
              <a:defRPr sz="4700"/>
            </a:lvl5pPr>
            <a:lvl6pPr marL="12017731" indent="0">
              <a:buNone/>
              <a:defRPr sz="4700"/>
            </a:lvl6pPr>
            <a:lvl7pPr marL="14421277" indent="0">
              <a:buNone/>
              <a:defRPr sz="4700"/>
            </a:lvl7pPr>
            <a:lvl8pPr marL="16824823" indent="0">
              <a:buNone/>
              <a:defRPr sz="4700"/>
            </a:lvl8pPr>
            <a:lvl9pPr marL="19228369" indent="0">
              <a:buNone/>
              <a:defRPr sz="4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2D5069-46A7-8046-B281-1B4D1E37F617}" type="datetimeFigureOut">
              <a:rPr lang="en-US" smtClean="0"/>
              <a:t>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B68CD-6D77-5748-92AD-7899EF5FBBC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91463" y="451822"/>
            <a:ext cx="45623486" cy="6970958"/>
          </a:xfrm>
          <a:prstGeom prst="rect">
            <a:avLst/>
          </a:prstGeom>
        </p:spPr>
        <p:txBody>
          <a:bodyPr vert="horz" lIns="480709" tIns="240355" rIns="480709" bIns="240355"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2791463" y="8455512"/>
            <a:ext cx="45623486" cy="20950070"/>
          </a:xfrm>
          <a:prstGeom prst="rect">
            <a:avLst/>
          </a:prstGeom>
        </p:spPr>
        <p:txBody>
          <a:bodyPr vert="horz" lIns="480709" tIns="240355" rIns="480709" bIns="24035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1054250" y="30510482"/>
            <a:ext cx="11948160" cy="1752600"/>
          </a:xfrm>
          <a:prstGeom prst="rect">
            <a:avLst/>
          </a:prstGeom>
        </p:spPr>
        <p:txBody>
          <a:bodyPr vert="horz" lIns="480709" tIns="240355" rIns="480709" bIns="240355" rtlCol="0" anchor="ctr"/>
          <a:lstStyle>
            <a:lvl1pPr algn="l">
              <a:defRPr sz="5800">
                <a:solidFill>
                  <a:schemeClr val="tx1">
                    <a:lumMod val="75000"/>
                    <a:lumOff val="25000"/>
                  </a:schemeClr>
                </a:solidFill>
              </a:defRPr>
            </a:lvl1pPr>
          </a:lstStyle>
          <a:p>
            <a:fld id="{892D5069-46A7-8046-B281-1B4D1E37F617}" type="datetimeFigureOut">
              <a:rPr lang="en-US" smtClean="0"/>
              <a:t>1/9/13</a:t>
            </a:fld>
            <a:endParaRPr lang="en-US"/>
          </a:p>
        </p:txBody>
      </p:sp>
      <p:sp>
        <p:nvSpPr>
          <p:cNvPr id="5" name="Footer Placeholder 4"/>
          <p:cNvSpPr>
            <a:spLocks noGrp="1"/>
          </p:cNvSpPr>
          <p:nvPr>
            <p:ph type="ftr" sz="quarter" idx="3"/>
          </p:nvPr>
        </p:nvSpPr>
        <p:spPr>
          <a:xfrm>
            <a:off x="17495520" y="30510482"/>
            <a:ext cx="16215360" cy="1752600"/>
          </a:xfrm>
          <a:prstGeom prst="rect">
            <a:avLst/>
          </a:prstGeom>
        </p:spPr>
        <p:txBody>
          <a:bodyPr vert="horz" lIns="480709" tIns="240355" rIns="480709" bIns="240355" rtlCol="0" anchor="ctr"/>
          <a:lstStyle>
            <a:lvl1pPr algn="ctr">
              <a:defRPr sz="58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38178890" y="30510482"/>
            <a:ext cx="11948160" cy="1752600"/>
          </a:xfrm>
          <a:prstGeom prst="rect">
            <a:avLst/>
          </a:prstGeom>
        </p:spPr>
        <p:txBody>
          <a:bodyPr vert="horz" lIns="480709" tIns="240355" rIns="480709" bIns="240355" rtlCol="0" anchor="ctr"/>
          <a:lstStyle>
            <a:lvl1pPr algn="r">
              <a:defRPr sz="5800">
                <a:solidFill>
                  <a:schemeClr val="tx1">
                    <a:lumMod val="75000"/>
                    <a:lumOff val="25000"/>
                  </a:schemeClr>
                </a:solidFill>
              </a:defRPr>
            </a:lvl1pPr>
          </a:lstStyle>
          <a:p>
            <a:fld id="{188B68CD-6D77-5748-92AD-7899EF5FBBCA}"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4807092" rtl="0" eaLnBrk="1" latinLnBrk="0" hangingPunct="1">
        <a:spcBef>
          <a:spcPct val="0"/>
        </a:spcBef>
        <a:buNone/>
        <a:defRPr sz="26300" kern="1200">
          <a:solidFill>
            <a:schemeClr val="tx1"/>
          </a:solidFill>
          <a:latin typeface="+mj-lt"/>
          <a:ea typeface="+mj-ea"/>
          <a:cs typeface="+mj-cs"/>
        </a:defRPr>
      </a:lvl1pPr>
    </p:titleStyle>
    <p:bodyStyle>
      <a:lvl1pPr marL="2403546" indent="-2403546" algn="l" defTabSz="4807092" rtl="0" eaLnBrk="1" latinLnBrk="0" hangingPunct="1">
        <a:spcBef>
          <a:spcPts val="10514"/>
        </a:spcBef>
        <a:buClr>
          <a:schemeClr val="tx1">
            <a:lumMod val="75000"/>
            <a:lumOff val="25000"/>
          </a:schemeClr>
        </a:buClr>
        <a:buSzPct val="75000"/>
        <a:buFont typeface="Wingdings 2" pitchFamily="18" charset="2"/>
        <a:buChar char=""/>
        <a:defRPr sz="11600" kern="1200">
          <a:solidFill>
            <a:schemeClr val="tx1">
              <a:lumMod val="75000"/>
              <a:lumOff val="25000"/>
            </a:schemeClr>
          </a:solidFill>
          <a:latin typeface="+mn-lt"/>
          <a:ea typeface="+mn-ea"/>
          <a:cs typeface="+mn-cs"/>
        </a:defRPr>
      </a:lvl1pPr>
      <a:lvl2pPr marL="4807092" indent="-2403546" algn="l" defTabSz="4807092" rtl="0" eaLnBrk="1" latinLnBrk="0" hangingPunct="1">
        <a:spcBef>
          <a:spcPts val="3154"/>
        </a:spcBef>
        <a:buClr>
          <a:schemeClr val="tx1">
            <a:lumMod val="50000"/>
            <a:lumOff val="50000"/>
          </a:schemeClr>
        </a:buClr>
        <a:buSzPct val="75000"/>
        <a:buFont typeface="Wingdings 2" pitchFamily="18" charset="2"/>
        <a:buChar char=""/>
        <a:defRPr sz="10500" kern="1200">
          <a:solidFill>
            <a:schemeClr val="tx1">
              <a:lumMod val="75000"/>
              <a:lumOff val="25000"/>
            </a:schemeClr>
          </a:solidFill>
          <a:latin typeface="+mn-lt"/>
          <a:ea typeface="+mn-ea"/>
          <a:cs typeface="+mn-cs"/>
        </a:defRPr>
      </a:lvl2pPr>
      <a:lvl3pPr marL="7210638" indent="-2403546" algn="l" defTabSz="4807092" rtl="0" eaLnBrk="1" latinLnBrk="0" hangingPunct="1">
        <a:spcBef>
          <a:spcPts val="3154"/>
        </a:spcBef>
        <a:buClr>
          <a:schemeClr val="tx1">
            <a:lumMod val="75000"/>
            <a:lumOff val="25000"/>
          </a:schemeClr>
        </a:buClr>
        <a:buSzPct val="75000"/>
        <a:buFont typeface="Wingdings 2" pitchFamily="18" charset="2"/>
        <a:buChar char=""/>
        <a:defRPr sz="9500" kern="1200">
          <a:solidFill>
            <a:schemeClr val="tx1">
              <a:lumMod val="75000"/>
              <a:lumOff val="25000"/>
            </a:schemeClr>
          </a:solidFill>
          <a:latin typeface="+mn-lt"/>
          <a:ea typeface="+mn-ea"/>
          <a:cs typeface="+mn-cs"/>
        </a:defRPr>
      </a:lvl3pPr>
      <a:lvl4pPr marL="9614184" indent="-2403546" algn="l" defTabSz="4807092" rtl="0" eaLnBrk="1" latinLnBrk="0" hangingPunct="1">
        <a:spcBef>
          <a:spcPts val="3154"/>
        </a:spcBef>
        <a:buClr>
          <a:schemeClr val="tx1">
            <a:lumMod val="50000"/>
            <a:lumOff val="50000"/>
          </a:schemeClr>
        </a:buClr>
        <a:buSzPct val="75000"/>
        <a:buFont typeface="Wingdings 2" pitchFamily="18" charset="2"/>
        <a:buChar char=""/>
        <a:defRPr sz="9500" kern="1200">
          <a:solidFill>
            <a:schemeClr val="tx1">
              <a:lumMod val="75000"/>
              <a:lumOff val="25000"/>
            </a:schemeClr>
          </a:solidFill>
          <a:latin typeface="+mn-lt"/>
          <a:ea typeface="+mn-ea"/>
          <a:cs typeface="+mn-cs"/>
        </a:defRPr>
      </a:lvl4pPr>
      <a:lvl5pPr marL="12017731" indent="-2403546" algn="l" defTabSz="4807092" rtl="0" eaLnBrk="1" latinLnBrk="0" hangingPunct="1">
        <a:spcBef>
          <a:spcPts val="3154"/>
        </a:spcBef>
        <a:buClr>
          <a:schemeClr val="tx1">
            <a:lumMod val="75000"/>
            <a:lumOff val="25000"/>
          </a:schemeClr>
        </a:buClr>
        <a:buSzPct val="75000"/>
        <a:buFont typeface="Wingdings 2" pitchFamily="18" charset="2"/>
        <a:buChar char=""/>
        <a:defRPr sz="9500" kern="1200">
          <a:solidFill>
            <a:schemeClr val="tx1">
              <a:lumMod val="75000"/>
              <a:lumOff val="25000"/>
            </a:schemeClr>
          </a:solidFill>
          <a:latin typeface="+mn-lt"/>
          <a:ea typeface="+mn-ea"/>
          <a:cs typeface="+mn-cs"/>
        </a:defRPr>
      </a:lvl5pPr>
      <a:lvl6pPr marL="14421277" indent="-2428586" algn="l" defTabSz="4807092" rtl="0" eaLnBrk="1" latinLnBrk="0" hangingPunct="1">
        <a:spcBef>
          <a:spcPct val="20000"/>
        </a:spcBef>
        <a:buClr>
          <a:schemeClr val="tx1">
            <a:lumMod val="50000"/>
            <a:lumOff val="50000"/>
          </a:schemeClr>
        </a:buClr>
        <a:buSzPct val="75000"/>
        <a:buFont typeface="Wingdings 2" pitchFamily="18" charset="2"/>
        <a:buChar char=""/>
        <a:defRPr lang="en-US" sz="9500" kern="1200" dirty="0" smtClean="0">
          <a:solidFill>
            <a:schemeClr val="tx1">
              <a:lumMod val="75000"/>
              <a:lumOff val="25000"/>
            </a:schemeClr>
          </a:solidFill>
          <a:latin typeface="+mn-lt"/>
          <a:ea typeface="+mn-ea"/>
          <a:cs typeface="+mn-cs"/>
        </a:defRPr>
      </a:lvl6pPr>
      <a:lvl7pPr marL="16849862" indent="-2428586" algn="l" defTabSz="4807092" rtl="0" eaLnBrk="1" latinLnBrk="0" hangingPunct="1">
        <a:spcBef>
          <a:spcPct val="20000"/>
        </a:spcBef>
        <a:buClr>
          <a:schemeClr val="tx1">
            <a:lumMod val="75000"/>
            <a:lumOff val="25000"/>
          </a:schemeClr>
        </a:buClr>
        <a:buSzPct val="75000"/>
        <a:buFont typeface="Wingdings 2" pitchFamily="18" charset="2"/>
        <a:buChar char=""/>
        <a:defRPr lang="en-US" sz="9500" kern="1200" dirty="0" smtClean="0">
          <a:solidFill>
            <a:schemeClr val="tx1">
              <a:lumMod val="75000"/>
              <a:lumOff val="25000"/>
            </a:schemeClr>
          </a:solidFill>
          <a:latin typeface="+mn-lt"/>
          <a:ea typeface="+mn-ea"/>
          <a:cs typeface="+mn-cs"/>
        </a:defRPr>
      </a:lvl7pPr>
      <a:lvl8pPr marL="19228369" indent="-2428586" algn="l" defTabSz="4807092" rtl="0" eaLnBrk="1" latinLnBrk="0" hangingPunct="1">
        <a:spcBef>
          <a:spcPct val="20000"/>
        </a:spcBef>
        <a:buClr>
          <a:schemeClr val="tx1">
            <a:lumMod val="50000"/>
            <a:lumOff val="50000"/>
          </a:schemeClr>
        </a:buClr>
        <a:buSzPct val="75000"/>
        <a:buFont typeface="Wingdings 2" pitchFamily="18" charset="2"/>
        <a:buChar char=""/>
        <a:defRPr lang="en-US" sz="9500" kern="1200" dirty="0" smtClean="0">
          <a:solidFill>
            <a:schemeClr val="tx1">
              <a:lumMod val="75000"/>
              <a:lumOff val="25000"/>
            </a:schemeClr>
          </a:solidFill>
          <a:latin typeface="+mn-lt"/>
          <a:ea typeface="+mn-ea"/>
          <a:cs typeface="+mn-cs"/>
        </a:defRPr>
      </a:lvl8pPr>
      <a:lvl9pPr marL="21656955" indent="-2428586" algn="l" defTabSz="4807092" rtl="0" eaLnBrk="1" latinLnBrk="0" hangingPunct="1">
        <a:spcBef>
          <a:spcPct val="20000"/>
        </a:spcBef>
        <a:buClr>
          <a:schemeClr val="tx1">
            <a:lumMod val="75000"/>
            <a:lumOff val="25000"/>
          </a:schemeClr>
        </a:buClr>
        <a:buSzPct val="75000"/>
        <a:buFont typeface="Wingdings 2" pitchFamily="18" charset="2"/>
        <a:buChar char=""/>
        <a:defRPr lang="en-US" sz="9500" kern="1200" dirty="0">
          <a:solidFill>
            <a:schemeClr val="tx1">
              <a:lumMod val="75000"/>
              <a:lumOff val="25000"/>
            </a:schemeClr>
          </a:solidFill>
          <a:latin typeface="+mn-lt"/>
          <a:ea typeface="+mn-ea"/>
          <a:cs typeface="+mn-cs"/>
        </a:defRPr>
      </a:lvl9pPr>
    </p:bodyStyle>
    <p:otherStyle>
      <a:defPPr>
        <a:defRPr/>
      </a:defPPr>
      <a:lvl1pPr marL="0" algn="l" defTabSz="4807092" rtl="0" eaLnBrk="1" latinLnBrk="0" hangingPunct="1">
        <a:defRPr sz="9500" kern="1200">
          <a:solidFill>
            <a:schemeClr val="tx1"/>
          </a:solidFill>
          <a:latin typeface="+mn-lt"/>
          <a:ea typeface="+mn-ea"/>
          <a:cs typeface="+mn-cs"/>
        </a:defRPr>
      </a:lvl1pPr>
      <a:lvl2pPr marL="2403546" algn="l" defTabSz="4807092" rtl="0" eaLnBrk="1" latinLnBrk="0" hangingPunct="1">
        <a:defRPr sz="9500" kern="1200">
          <a:solidFill>
            <a:schemeClr val="tx1"/>
          </a:solidFill>
          <a:latin typeface="+mn-lt"/>
          <a:ea typeface="+mn-ea"/>
          <a:cs typeface="+mn-cs"/>
        </a:defRPr>
      </a:lvl2pPr>
      <a:lvl3pPr marL="4807092" algn="l" defTabSz="4807092" rtl="0" eaLnBrk="1" latinLnBrk="0" hangingPunct="1">
        <a:defRPr sz="9500" kern="1200">
          <a:solidFill>
            <a:schemeClr val="tx1"/>
          </a:solidFill>
          <a:latin typeface="+mn-lt"/>
          <a:ea typeface="+mn-ea"/>
          <a:cs typeface="+mn-cs"/>
        </a:defRPr>
      </a:lvl3pPr>
      <a:lvl4pPr marL="7210638" algn="l" defTabSz="4807092" rtl="0" eaLnBrk="1" latinLnBrk="0" hangingPunct="1">
        <a:defRPr sz="9500" kern="1200">
          <a:solidFill>
            <a:schemeClr val="tx1"/>
          </a:solidFill>
          <a:latin typeface="+mn-lt"/>
          <a:ea typeface="+mn-ea"/>
          <a:cs typeface="+mn-cs"/>
        </a:defRPr>
      </a:lvl4pPr>
      <a:lvl5pPr marL="9614184" algn="l" defTabSz="4807092" rtl="0" eaLnBrk="1" latinLnBrk="0" hangingPunct="1">
        <a:defRPr sz="9500" kern="1200">
          <a:solidFill>
            <a:schemeClr val="tx1"/>
          </a:solidFill>
          <a:latin typeface="+mn-lt"/>
          <a:ea typeface="+mn-ea"/>
          <a:cs typeface="+mn-cs"/>
        </a:defRPr>
      </a:lvl5pPr>
      <a:lvl6pPr marL="12017731" algn="l" defTabSz="4807092" rtl="0" eaLnBrk="1" latinLnBrk="0" hangingPunct="1">
        <a:defRPr sz="9500" kern="1200">
          <a:solidFill>
            <a:schemeClr val="tx1"/>
          </a:solidFill>
          <a:latin typeface="+mn-lt"/>
          <a:ea typeface="+mn-ea"/>
          <a:cs typeface="+mn-cs"/>
        </a:defRPr>
      </a:lvl6pPr>
      <a:lvl7pPr marL="14421277" algn="l" defTabSz="4807092" rtl="0" eaLnBrk="1" latinLnBrk="0" hangingPunct="1">
        <a:defRPr sz="9500" kern="1200">
          <a:solidFill>
            <a:schemeClr val="tx1"/>
          </a:solidFill>
          <a:latin typeface="+mn-lt"/>
          <a:ea typeface="+mn-ea"/>
          <a:cs typeface="+mn-cs"/>
        </a:defRPr>
      </a:lvl7pPr>
      <a:lvl8pPr marL="16824823" algn="l" defTabSz="4807092" rtl="0" eaLnBrk="1" latinLnBrk="0" hangingPunct="1">
        <a:defRPr sz="9500" kern="1200">
          <a:solidFill>
            <a:schemeClr val="tx1"/>
          </a:solidFill>
          <a:latin typeface="+mn-lt"/>
          <a:ea typeface="+mn-ea"/>
          <a:cs typeface="+mn-cs"/>
        </a:defRPr>
      </a:lvl8pPr>
      <a:lvl9pPr marL="19228369" algn="l" defTabSz="4807092" rtl="0" eaLnBrk="1" latinLnBrk="0" hangingPunct="1">
        <a:defRPr sz="9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jpg"/><Relationship Id="rId13" Type="http://schemas.openxmlformats.org/officeDocument/2006/relationships/image" Target="../media/image14.jpg"/><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TextBox 3"/>
          <p:cNvSpPr txBox="1"/>
          <p:nvPr/>
        </p:nvSpPr>
        <p:spPr>
          <a:xfrm>
            <a:off x="10922901" y="1439522"/>
            <a:ext cx="27857637" cy="2369871"/>
          </a:xfrm>
          <a:prstGeom prst="rect">
            <a:avLst/>
          </a:prstGeom>
          <a:gradFill>
            <a:gsLst>
              <a:gs pos="20000">
                <a:schemeClr val="accent1">
                  <a:alpha val="64000"/>
                </a:schemeClr>
              </a:gs>
              <a:gs pos="30000">
                <a:schemeClr val="accent1">
                  <a:tint val="80000"/>
                </a:schemeClr>
              </a:gs>
              <a:gs pos="100000">
                <a:schemeClr val="accent1">
                  <a:tint val="100000"/>
                </a:schemeClr>
              </a:gs>
            </a:gsLst>
          </a:gradFill>
        </p:spPr>
        <p:style>
          <a:lnRef idx="1">
            <a:schemeClr val="accent1"/>
          </a:lnRef>
          <a:fillRef idx="2">
            <a:schemeClr val="accent1"/>
          </a:fillRef>
          <a:effectRef idx="1">
            <a:schemeClr val="accent1"/>
          </a:effectRef>
          <a:fontRef idx="minor">
            <a:schemeClr val="dk1"/>
          </a:fontRef>
        </p:style>
        <p:txBody>
          <a:bodyPr wrap="square" lIns="91431" tIns="45716" rIns="91431" bIns="45716" rtlCol="0">
            <a:spAutoFit/>
          </a:bodyPr>
          <a:lstStyle/>
          <a:p>
            <a:pPr algn="ctr"/>
            <a:r>
              <a:rPr lang="en-US" sz="7400" dirty="0">
                <a:solidFill>
                  <a:schemeClr val="bg1"/>
                </a:solidFill>
              </a:rPr>
              <a:t>Cardiovascular Health of Young Adults: A Comparative Study</a:t>
            </a:r>
          </a:p>
          <a:p>
            <a:pPr algn="ctr"/>
            <a:r>
              <a:rPr lang="en-US" sz="3700" dirty="0">
                <a:solidFill>
                  <a:schemeClr val="bg1"/>
                </a:solidFill>
              </a:rPr>
              <a:t>Gina Fitzgerald, Gabriella </a:t>
            </a:r>
            <a:r>
              <a:rPr lang="en-US" sz="3700" dirty="0" smtClean="0">
                <a:solidFill>
                  <a:schemeClr val="bg1"/>
                </a:solidFill>
              </a:rPr>
              <a:t>Smith, &amp; Dr</a:t>
            </a:r>
            <a:r>
              <a:rPr lang="en-US" sz="3700" dirty="0">
                <a:solidFill>
                  <a:schemeClr val="bg1"/>
                </a:solidFill>
              </a:rPr>
              <a:t>. Don </a:t>
            </a:r>
            <a:r>
              <a:rPr lang="en-US" sz="3700" dirty="0" smtClean="0">
                <a:solidFill>
                  <a:schemeClr val="bg1"/>
                </a:solidFill>
              </a:rPr>
              <a:t>Thompson</a:t>
            </a:r>
            <a:endParaRPr lang="en-US" sz="3700" dirty="0">
              <a:solidFill>
                <a:schemeClr val="bg1"/>
              </a:solidFill>
            </a:endParaRPr>
          </a:p>
          <a:p>
            <a:pPr algn="ctr"/>
            <a:r>
              <a:rPr lang="en-US" sz="3700" dirty="0">
                <a:solidFill>
                  <a:schemeClr val="bg1"/>
                </a:solidFill>
              </a:rPr>
              <a:t>Division of Natural Science; Pepperdine University </a:t>
            </a:r>
          </a:p>
        </p:txBody>
      </p:sp>
      <p:pic>
        <p:nvPicPr>
          <p:cNvPr id="5" name="Picture 4" descr="pepperd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8815" y="440042"/>
            <a:ext cx="4141845" cy="3369803"/>
          </a:xfrm>
          <a:prstGeom prst="rect">
            <a:avLst/>
          </a:prstGeom>
        </p:spPr>
      </p:pic>
      <p:sp>
        <p:nvSpPr>
          <p:cNvPr id="9" name="Rectangle 8"/>
          <p:cNvSpPr/>
          <p:nvPr/>
        </p:nvSpPr>
        <p:spPr>
          <a:xfrm>
            <a:off x="845149" y="5745286"/>
            <a:ext cx="11295185" cy="10187402"/>
          </a:xfrm>
          <a:prstGeom prst="rect">
            <a:avLst/>
          </a:prstGeom>
          <a:gradFill>
            <a:gsLst>
              <a:gs pos="20000">
                <a:schemeClr val="accent1">
                  <a:alpha val="64000"/>
                </a:schemeClr>
              </a:gs>
              <a:gs pos="30000">
                <a:schemeClr val="accent1">
                  <a:tint val="80000"/>
                </a:schemeClr>
              </a:gs>
              <a:gs pos="100000">
                <a:schemeClr val="accent1">
                  <a:tint val="100000"/>
                </a:schemeClr>
              </a:gs>
            </a:gsLst>
          </a:gradFill>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4000" b="1" dirty="0" smtClean="0">
                <a:solidFill>
                  <a:srgbClr val="000000"/>
                </a:solidFill>
              </a:rPr>
              <a:t>Abstract</a:t>
            </a:r>
          </a:p>
          <a:p>
            <a:r>
              <a:rPr lang="en-US" sz="2800" dirty="0" smtClean="0">
                <a:solidFill>
                  <a:srgbClr val="000000"/>
                </a:solidFill>
              </a:rPr>
              <a:t>Cardiovascular </a:t>
            </a:r>
            <a:r>
              <a:rPr lang="en-US" sz="2800" dirty="0">
                <a:solidFill>
                  <a:srgbClr val="000000"/>
                </a:solidFill>
              </a:rPr>
              <a:t>disease for some time has been the leading cause of death in the Western world. Primary prevention is the only way to halt the onset of cardiovascular disease, yet there is little information on the prevalence of risk factors for cardiovascular disease in young adults.  This study seeks to evaluate students from the Catholic University of Argentina and Pepperdine University of America for the prevalence of CVD risk factors (diet, exercise, parental health history), as well as knowledge of CVD and daily habits that contribute to heart health. Thus we compared two cultures with very different lifestyles and prevalence of risk factors. We hypothesized that students with low prevalence of CVD risk factors are more likely to maintain a normal range of blood pressure and heart rate, and those with high prevalence of CVD risk factors are more likely to have heart rate and blood pressure outside an acceptable range. A web-based survey assessed 500 students from Buenos Aires, and 500 students from Malibu in the areas of current medical information, personal health history, family health history, personal habits, and knowledge of cardiovascular health. Additionally, blood pressure, heart rate, and demographic information were recorded. Our research supports our hypothesis: students with greater CVD risk factors displayed increased risk of heart rate </a:t>
            </a:r>
            <a:r>
              <a:rPr lang="en-US" sz="2800" dirty="0"/>
              <a:t>and blood pressure outside a healthy range. </a:t>
            </a:r>
          </a:p>
        </p:txBody>
      </p:sp>
      <p:sp>
        <p:nvSpPr>
          <p:cNvPr id="10" name="TextBox 9"/>
          <p:cNvSpPr txBox="1"/>
          <p:nvPr/>
        </p:nvSpPr>
        <p:spPr>
          <a:xfrm>
            <a:off x="38780538" y="8600818"/>
            <a:ext cx="11295185" cy="10556734"/>
          </a:xfrm>
          <a:prstGeom prst="rect">
            <a:avLst/>
          </a:prstGeom>
          <a:gradFill>
            <a:gsLst>
              <a:gs pos="20000">
                <a:schemeClr val="accent1">
                  <a:alpha val="64000"/>
                </a:schemeClr>
              </a:gs>
              <a:gs pos="30000">
                <a:schemeClr val="accent1">
                  <a:tint val="80000"/>
                </a:schemeClr>
              </a:gs>
              <a:gs pos="100000">
                <a:schemeClr val="accent1">
                  <a:tint val="100000"/>
                </a:schemeClr>
              </a:gs>
            </a:gsLs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600" b="1" dirty="0" smtClean="0">
                <a:solidFill>
                  <a:srgbClr val="000000"/>
                </a:solidFill>
              </a:rPr>
              <a:t>Methods</a:t>
            </a:r>
          </a:p>
          <a:p>
            <a:pPr marL="457200" indent="-457200">
              <a:buFont typeface="Wingdings" charset="2"/>
              <a:buChar char="Ø"/>
            </a:pPr>
            <a:r>
              <a:rPr lang="en-US" sz="2800" dirty="0" smtClean="0">
                <a:solidFill>
                  <a:srgbClr val="000000"/>
                </a:solidFill>
              </a:rPr>
              <a:t>A survey assessed 500 students from Buenos Aires, and 500 students from Malibu in the areas of</a:t>
            </a:r>
          </a:p>
          <a:p>
            <a:pPr marL="2860504" lvl="1" indent="-457200">
              <a:buFont typeface="Arial"/>
              <a:buChar char="•"/>
            </a:pPr>
            <a:r>
              <a:rPr lang="en-US" sz="2800" dirty="0" smtClean="0">
                <a:solidFill>
                  <a:srgbClr val="000000"/>
                </a:solidFill>
              </a:rPr>
              <a:t>Current medical information</a:t>
            </a:r>
          </a:p>
          <a:p>
            <a:pPr marL="2860504" lvl="1" indent="-457200">
              <a:buFont typeface="Arial"/>
              <a:buChar char="•"/>
            </a:pPr>
            <a:r>
              <a:rPr lang="en-US" sz="2800" dirty="0" smtClean="0">
                <a:solidFill>
                  <a:srgbClr val="000000"/>
                </a:solidFill>
              </a:rPr>
              <a:t>Personal health history </a:t>
            </a:r>
          </a:p>
          <a:p>
            <a:pPr marL="2860504" lvl="1" indent="-457200">
              <a:buFont typeface="Arial"/>
              <a:buChar char="•"/>
            </a:pPr>
            <a:r>
              <a:rPr lang="en-US" sz="2800" dirty="0" smtClean="0">
                <a:solidFill>
                  <a:srgbClr val="000000"/>
                </a:solidFill>
              </a:rPr>
              <a:t>Family health history</a:t>
            </a:r>
          </a:p>
          <a:p>
            <a:pPr marL="2860504" lvl="1" indent="-457200">
              <a:buFont typeface="Arial"/>
              <a:buChar char="•"/>
            </a:pPr>
            <a:r>
              <a:rPr lang="en-US" sz="2800" dirty="0" smtClean="0">
                <a:solidFill>
                  <a:srgbClr val="000000"/>
                </a:solidFill>
              </a:rPr>
              <a:t>Personal habits</a:t>
            </a:r>
          </a:p>
          <a:p>
            <a:pPr marL="2860504" lvl="1" indent="-457200">
              <a:buFont typeface="Arial"/>
              <a:buChar char="•"/>
            </a:pPr>
            <a:r>
              <a:rPr lang="en-US" sz="2800" dirty="0" smtClean="0">
                <a:solidFill>
                  <a:srgbClr val="000000"/>
                </a:solidFill>
              </a:rPr>
              <a:t>Demographic information</a:t>
            </a:r>
          </a:p>
          <a:p>
            <a:pPr marL="2860504" lvl="1" indent="-457200">
              <a:buFont typeface="Arial"/>
              <a:buChar char="•"/>
            </a:pPr>
            <a:r>
              <a:rPr lang="en-US" sz="2800" dirty="0" smtClean="0">
                <a:solidFill>
                  <a:srgbClr val="000000"/>
                </a:solidFill>
              </a:rPr>
              <a:t>Knowledge of cardiovascular health. </a:t>
            </a:r>
          </a:p>
          <a:p>
            <a:pPr marL="457200" indent="-457200">
              <a:buFont typeface="Wingdings" charset="2"/>
              <a:buChar char="Ø"/>
            </a:pPr>
            <a:r>
              <a:rPr lang="en-US" sz="2800" dirty="0" smtClean="0">
                <a:solidFill>
                  <a:srgbClr val="000000"/>
                </a:solidFill>
              </a:rPr>
              <a:t>Additionally, blood pressure, heart rate were recorded.</a:t>
            </a:r>
          </a:p>
          <a:p>
            <a:pPr marL="457200" indent="-457200">
              <a:buFont typeface="Wingdings" charset="2"/>
              <a:buChar char="Ø"/>
            </a:pPr>
            <a:r>
              <a:rPr lang="en-US" sz="2800" dirty="0" smtClean="0">
                <a:solidFill>
                  <a:srgbClr val="000000"/>
                </a:solidFill>
              </a:rPr>
              <a:t>International students, and those outside the 18-25 age range were omitted from final analysis  </a:t>
            </a:r>
          </a:p>
          <a:p>
            <a:r>
              <a:rPr lang="en-US" sz="2800" dirty="0" smtClean="0"/>
              <a:t>Argentina</a:t>
            </a:r>
          </a:p>
          <a:p>
            <a:pPr lvl="1"/>
            <a:r>
              <a:rPr lang="en-US" sz="2800" dirty="0" smtClean="0"/>
              <a:t>Total Sample Size = 399</a:t>
            </a:r>
          </a:p>
          <a:p>
            <a:pPr lvl="1"/>
            <a:r>
              <a:rPr lang="en-US" sz="2800" dirty="0" smtClean="0"/>
              <a:t>Female Sample Size = 241</a:t>
            </a:r>
          </a:p>
          <a:p>
            <a:pPr lvl="2"/>
            <a:r>
              <a:rPr lang="en-US" sz="2800" dirty="0" smtClean="0"/>
              <a:t>Average Age = 20.47</a:t>
            </a:r>
          </a:p>
          <a:p>
            <a:pPr lvl="1"/>
            <a:r>
              <a:rPr lang="en-US" sz="2800" dirty="0" smtClean="0"/>
              <a:t>Male Sample Size = 158</a:t>
            </a:r>
          </a:p>
          <a:p>
            <a:pPr lvl="2"/>
            <a:r>
              <a:rPr lang="en-US" sz="2800" dirty="0" smtClean="0"/>
              <a:t>Average Age = 20.87</a:t>
            </a:r>
          </a:p>
          <a:p>
            <a:r>
              <a:rPr lang="en-US" sz="2800" dirty="0" smtClean="0"/>
              <a:t>USA</a:t>
            </a:r>
          </a:p>
          <a:p>
            <a:pPr lvl="1"/>
            <a:r>
              <a:rPr lang="en-US" sz="2800" dirty="0" smtClean="0"/>
              <a:t>Total Sample Size = 195</a:t>
            </a:r>
          </a:p>
          <a:p>
            <a:pPr lvl="1"/>
            <a:r>
              <a:rPr lang="en-US" sz="2800" dirty="0" smtClean="0"/>
              <a:t>Female Sample Size = 101</a:t>
            </a:r>
          </a:p>
          <a:p>
            <a:pPr lvl="2"/>
            <a:r>
              <a:rPr lang="en-US" sz="2800" dirty="0" smtClean="0"/>
              <a:t>Average Age = 19.95</a:t>
            </a:r>
          </a:p>
          <a:p>
            <a:pPr lvl="1"/>
            <a:r>
              <a:rPr lang="en-US" sz="2800" dirty="0" smtClean="0"/>
              <a:t>Male Sample Size = 94</a:t>
            </a:r>
          </a:p>
          <a:p>
            <a:pPr lvl="2"/>
            <a:r>
              <a:rPr lang="en-US" sz="2800" dirty="0" smtClean="0"/>
              <a:t>Average Age = 19.82</a:t>
            </a:r>
          </a:p>
        </p:txBody>
      </p:sp>
      <p:sp>
        <p:nvSpPr>
          <p:cNvPr id="11" name="TextBox 10"/>
          <p:cNvSpPr txBox="1"/>
          <p:nvPr/>
        </p:nvSpPr>
        <p:spPr>
          <a:xfrm>
            <a:off x="34412733" y="-3301363"/>
            <a:ext cx="184666" cy="1554272"/>
          </a:xfrm>
          <a:prstGeom prst="rect">
            <a:avLst/>
          </a:prstGeom>
          <a:noFill/>
        </p:spPr>
        <p:txBody>
          <a:bodyPr wrap="none" rtlCol="0">
            <a:spAutoFit/>
          </a:bodyPr>
          <a:lstStyle/>
          <a:p>
            <a:endParaRPr lang="en-US" dirty="0"/>
          </a:p>
        </p:txBody>
      </p:sp>
      <p:pic>
        <p:nvPicPr>
          <p:cNvPr id="16" name="Picture 15"/>
          <p:cNvPicPr>
            <a:picLocks noChangeAspect="1" noChangeArrowheads="1"/>
          </p:cNvPicPr>
          <p:nvPr/>
        </p:nvPicPr>
        <p:blipFill rotWithShape="1">
          <a:blip r:embed="rId4">
            <a:extLst>
              <a:ext uri="{28A0092B-C50C-407E-A947-70E740481C1C}">
                <a14:useLocalDpi xmlns:a14="http://schemas.microsoft.com/office/drawing/2010/main" val="0"/>
              </a:ext>
            </a:extLst>
          </a:blip>
          <a:srcRect t="6393" r="24860"/>
          <a:stretch/>
        </p:blipFill>
        <p:spPr bwMode="auto">
          <a:xfrm>
            <a:off x="13805451" y="11988838"/>
            <a:ext cx="5023373" cy="416318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pic>
        <p:nvPicPr>
          <p:cNvPr id="17" name="Picture 16"/>
          <p:cNvPicPr>
            <a:picLocks noChangeAspect="1" noChangeArrowheads="1"/>
          </p:cNvPicPr>
          <p:nvPr/>
        </p:nvPicPr>
        <p:blipFill rotWithShape="1">
          <a:blip r:embed="rId5">
            <a:extLst>
              <a:ext uri="{28A0092B-C50C-407E-A947-70E740481C1C}">
                <a14:useLocalDpi xmlns:a14="http://schemas.microsoft.com/office/drawing/2010/main" val="0"/>
              </a:ext>
            </a:extLst>
          </a:blip>
          <a:srcRect t="5870" r="24241"/>
          <a:stretch/>
        </p:blipFill>
        <p:spPr bwMode="auto">
          <a:xfrm>
            <a:off x="19457525" y="6464717"/>
            <a:ext cx="5155129" cy="447919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pic>
        <p:nvPicPr>
          <p:cNvPr id="19" name="Picture 18"/>
          <p:cNvPicPr>
            <a:picLocks noChangeAspect="1" noChangeArrowheads="1"/>
          </p:cNvPicPr>
          <p:nvPr/>
        </p:nvPicPr>
        <p:blipFill rotWithShape="1">
          <a:blip r:embed="rId6">
            <a:extLst>
              <a:ext uri="{28A0092B-C50C-407E-A947-70E740481C1C}">
                <a14:useLocalDpi xmlns:a14="http://schemas.microsoft.com/office/drawing/2010/main" val="0"/>
              </a:ext>
            </a:extLst>
          </a:blip>
          <a:srcRect l="-15224" t="6527" r="25397" b="2827"/>
          <a:stretch/>
        </p:blipFill>
        <p:spPr bwMode="auto">
          <a:xfrm>
            <a:off x="18582145" y="11988838"/>
            <a:ext cx="6197491" cy="414535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pic>
        <p:nvPicPr>
          <p:cNvPr id="20" name="Picture 19"/>
          <p:cNvPicPr>
            <a:picLocks noChangeAspect="1" noChangeArrowheads="1"/>
          </p:cNvPicPr>
          <p:nvPr/>
        </p:nvPicPr>
        <p:blipFill rotWithShape="1">
          <a:blip r:embed="rId7">
            <a:extLst>
              <a:ext uri="{28A0092B-C50C-407E-A947-70E740481C1C}">
                <a14:useLocalDpi xmlns:a14="http://schemas.microsoft.com/office/drawing/2010/main" val="0"/>
              </a:ext>
            </a:extLst>
          </a:blip>
          <a:srcRect t="7323" r="24127"/>
          <a:stretch/>
        </p:blipFill>
        <p:spPr bwMode="auto">
          <a:xfrm>
            <a:off x="25414280" y="6685333"/>
            <a:ext cx="4985571" cy="425857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pic>
        <p:nvPicPr>
          <p:cNvPr id="21" name="Picture 20"/>
          <p:cNvPicPr>
            <a:picLocks noChangeAspect="1" noChangeArrowheads="1"/>
          </p:cNvPicPr>
          <p:nvPr/>
        </p:nvPicPr>
        <p:blipFill rotWithShape="1">
          <a:blip r:embed="rId8">
            <a:extLst>
              <a:ext uri="{28A0092B-C50C-407E-A947-70E740481C1C}">
                <a14:useLocalDpi xmlns:a14="http://schemas.microsoft.com/office/drawing/2010/main" val="0"/>
              </a:ext>
            </a:extLst>
          </a:blip>
          <a:srcRect t="6931" r="24260"/>
          <a:stretch/>
        </p:blipFill>
        <p:spPr bwMode="auto">
          <a:xfrm>
            <a:off x="25263377" y="12037542"/>
            <a:ext cx="4864797" cy="39642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pic>
        <p:nvPicPr>
          <p:cNvPr id="22" name="Picture 21"/>
          <p:cNvPicPr>
            <a:picLocks noChangeAspect="1" noChangeArrowheads="1"/>
          </p:cNvPicPr>
          <p:nvPr/>
        </p:nvPicPr>
        <p:blipFill rotWithShape="1">
          <a:blip r:embed="rId9">
            <a:extLst>
              <a:ext uri="{28A0092B-C50C-407E-A947-70E740481C1C}">
                <a14:useLocalDpi xmlns:a14="http://schemas.microsoft.com/office/drawing/2010/main" val="0"/>
              </a:ext>
            </a:extLst>
          </a:blip>
          <a:srcRect t="6475" r="24571"/>
          <a:stretch/>
        </p:blipFill>
        <p:spPr bwMode="auto">
          <a:xfrm>
            <a:off x="31210176" y="6741907"/>
            <a:ext cx="4846225" cy="420200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pic>
        <p:nvPicPr>
          <p:cNvPr id="23" name="Picture 22"/>
          <p:cNvPicPr>
            <a:picLocks noChangeAspect="1" noChangeArrowheads="1"/>
          </p:cNvPicPr>
          <p:nvPr/>
        </p:nvPicPr>
        <p:blipFill rotWithShape="1">
          <a:blip r:embed="rId10">
            <a:extLst>
              <a:ext uri="{28A0092B-C50C-407E-A947-70E740481C1C}">
                <a14:useLocalDpi xmlns:a14="http://schemas.microsoft.com/office/drawing/2010/main" val="0"/>
              </a:ext>
            </a:extLst>
          </a:blip>
          <a:srcRect l="-3172" t="5964" r="24284" b="2268"/>
          <a:stretch/>
        </p:blipFill>
        <p:spPr bwMode="auto">
          <a:xfrm>
            <a:off x="30778631" y="12037541"/>
            <a:ext cx="5277769" cy="39642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sp>
        <p:nvSpPr>
          <p:cNvPr id="2" name="TextBox 1"/>
          <p:cNvSpPr txBox="1"/>
          <p:nvPr/>
        </p:nvSpPr>
        <p:spPr>
          <a:xfrm>
            <a:off x="13805452" y="4952253"/>
            <a:ext cx="22905916"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7200" dirty="0" smtClean="0"/>
              <a:t>Results</a:t>
            </a:r>
            <a:endParaRPr lang="en-US" sz="7200" dirty="0"/>
          </a:p>
        </p:txBody>
      </p:sp>
      <p:sp>
        <p:nvSpPr>
          <p:cNvPr id="6" name="TextBox 5"/>
          <p:cNvSpPr txBox="1"/>
          <p:nvPr/>
        </p:nvSpPr>
        <p:spPr>
          <a:xfrm>
            <a:off x="15987828" y="11295308"/>
            <a:ext cx="1133888" cy="584776"/>
          </a:xfrm>
          <a:prstGeom prst="rect">
            <a:avLst/>
          </a:prstGeom>
          <a:noFill/>
        </p:spPr>
        <p:txBody>
          <a:bodyPr wrap="square" rtlCol="0">
            <a:spAutoFit/>
          </a:bodyPr>
          <a:lstStyle/>
          <a:p>
            <a:r>
              <a:rPr lang="en-US" sz="3200" b="1" dirty="0" smtClean="0">
                <a:solidFill>
                  <a:srgbClr val="000000"/>
                </a:solidFill>
              </a:rPr>
              <a:t>A</a:t>
            </a:r>
            <a:endParaRPr lang="en-US" sz="3200" b="1" dirty="0">
              <a:solidFill>
                <a:srgbClr val="000000"/>
              </a:solidFill>
            </a:endParaRPr>
          </a:p>
        </p:txBody>
      </p:sp>
      <p:sp>
        <p:nvSpPr>
          <p:cNvPr id="8" name="TextBox 7"/>
          <p:cNvSpPr txBox="1"/>
          <p:nvPr/>
        </p:nvSpPr>
        <p:spPr>
          <a:xfrm>
            <a:off x="21680891" y="11373284"/>
            <a:ext cx="1133888" cy="646331"/>
          </a:xfrm>
          <a:prstGeom prst="rect">
            <a:avLst/>
          </a:prstGeom>
          <a:noFill/>
        </p:spPr>
        <p:txBody>
          <a:bodyPr wrap="square" rtlCol="0">
            <a:spAutoFit/>
          </a:bodyPr>
          <a:lstStyle/>
          <a:p>
            <a:r>
              <a:rPr lang="en-US" sz="3600" b="1" dirty="0" smtClean="0">
                <a:solidFill>
                  <a:srgbClr val="000000"/>
                </a:solidFill>
              </a:rPr>
              <a:t>C</a:t>
            </a:r>
            <a:endParaRPr lang="en-US" sz="3600" b="1" dirty="0">
              <a:solidFill>
                <a:srgbClr val="000000"/>
              </a:solidFill>
            </a:endParaRPr>
          </a:p>
        </p:txBody>
      </p:sp>
      <p:sp>
        <p:nvSpPr>
          <p:cNvPr id="24" name="TextBox 23"/>
          <p:cNvSpPr txBox="1"/>
          <p:nvPr/>
        </p:nvSpPr>
        <p:spPr>
          <a:xfrm>
            <a:off x="27191564" y="11150205"/>
            <a:ext cx="1723510" cy="646331"/>
          </a:xfrm>
          <a:prstGeom prst="rect">
            <a:avLst/>
          </a:prstGeom>
          <a:noFill/>
        </p:spPr>
        <p:txBody>
          <a:bodyPr wrap="square" rtlCol="0">
            <a:spAutoFit/>
          </a:bodyPr>
          <a:lstStyle/>
          <a:p>
            <a:r>
              <a:rPr lang="en-US" sz="3600" b="1" dirty="0">
                <a:solidFill>
                  <a:srgbClr val="000000"/>
                </a:solidFill>
              </a:rPr>
              <a:t>E</a:t>
            </a:r>
          </a:p>
        </p:txBody>
      </p:sp>
      <p:sp>
        <p:nvSpPr>
          <p:cNvPr id="25" name="TextBox 24"/>
          <p:cNvSpPr txBox="1"/>
          <p:nvPr/>
        </p:nvSpPr>
        <p:spPr>
          <a:xfrm>
            <a:off x="33542442" y="10943912"/>
            <a:ext cx="1634354" cy="646331"/>
          </a:xfrm>
          <a:prstGeom prst="rect">
            <a:avLst/>
          </a:prstGeom>
          <a:noFill/>
        </p:spPr>
        <p:txBody>
          <a:bodyPr wrap="square" rtlCol="0">
            <a:spAutoFit/>
          </a:bodyPr>
          <a:lstStyle/>
          <a:p>
            <a:r>
              <a:rPr lang="en-US" sz="3600" b="1" dirty="0">
                <a:solidFill>
                  <a:srgbClr val="000000"/>
                </a:solidFill>
              </a:rPr>
              <a:t>G</a:t>
            </a:r>
          </a:p>
        </p:txBody>
      </p:sp>
      <p:sp>
        <p:nvSpPr>
          <p:cNvPr id="26" name="TextBox 25"/>
          <p:cNvSpPr txBox="1"/>
          <p:nvPr/>
        </p:nvSpPr>
        <p:spPr>
          <a:xfrm>
            <a:off x="15987828" y="16235735"/>
            <a:ext cx="1133888" cy="646331"/>
          </a:xfrm>
          <a:prstGeom prst="rect">
            <a:avLst/>
          </a:prstGeom>
          <a:noFill/>
        </p:spPr>
        <p:txBody>
          <a:bodyPr wrap="square" rtlCol="0">
            <a:spAutoFit/>
          </a:bodyPr>
          <a:lstStyle/>
          <a:p>
            <a:r>
              <a:rPr lang="en-US" sz="3600" b="1" dirty="0" smtClean="0">
                <a:solidFill>
                  <a:srgbClr val="000000"/>
                </a:solidFill>
              </a:rPr>
              <a:t>B</a:t>
            </a:r>
            <a:endParaRPr lang="en-US" sz="3600" b="1" dirty="0">
              <a:solidFill>
                <a:srgbClr val="000000"/>
              </a:solidFill>
            </a:endParaRPr>
          </a:p>
        </p:txBody>
      </p:sp>
      <p:sp>
        <p:nvSpPr>
          <p:cNvPr id="27" name="TextBox 26"/>
          <p:cNvSpPr txBox="1"/>
          <p:nvPr/>
        </p:nvSpPr>
        <p:spPr>
          <a:xfrm>
            <a:off x="21680891" y="16235735"/>
            <a:ext cx="1882255" cy="646331"/>
          </a:xfrm>
          <a:prstGeom prst="rect">
            <a:avLst/>
          </a:prstGeom>
          <a:noFill/>
        </p:spPr>
        <p:txBody>
          <a:bodyPr wrap="square" rtlCol="0">
            <a:spAutoFit/>
          </a:bodyPr>
          <a:lstStyle/>
          <a:p>
            <a:r>
              <a:rPr lang="en-US" sz="3600" b="1" dirty="0">
                <a:solidFill>
                  <a:srgbClr val="000000"/>
                </a:solidFill>
              </a:rPr>
              <a:t>D</a:t>
            </a:r>
          </a:p>
        </p:txBody>
      </p:sp>
      <p:sp>
        <p:nvSpPr>
          <p:cNvPr id="28" name="TextBox 27"/>
          <p:cNvSpPr txBox="1"/>
          <p:nvPr/>
        </p:nvSpPr>
        <p:spPr>
          <a:xfrm>
            <a:off x="27740539" y="16235735"/>
            <a:ext cx="1094879" cy="646331"/>
          </a:xfrm>
          <a:prstGeom prst="rect">
            <a:avLst/>
          </a:prstGeom>
          <a:noFill/>
        </p:spPr>
        <p:txBody>
          <a:bodyPr wrap="square" rtlCol="0">
            <a:spAutoFit/>
          </a:bodyPr>
          <a:lstStyle/>
          <a:p>
            <a:r>
              <a:rPr lang="en-US" sz="3600" b="1" dirty="0" smtClean="0">
                <a:solidFill>
                  <a:srgbClr val="000000"/>
                </a:solidFill>
              </a:rPr>
              <a:t>F</a:t>
            </a:r>
            <a:endParaRPr lang="en-US" sz="3600" b="1" dirty="0">
              <a:solidFill>
                <a:srgbClr val="000000"/>
              </a:solidFill>
            </a:endParaRPr>
          </a:p>
        </p:txBody>
      </p:sp>
      <p:sp>
        <p:nvSpPr>
          <p:cNvPr id="29" name="TextBox 28"/>
          <p:cNvSpPr txBox="1"/>
          <p:nvPr/>
        </p:nvSpPr>
        <p:spPr>
          <a:xfrm>
            <a:off x="33527923" y="16235735"/>
            <a:ext cx="1394683" cy="646331"/>
          </a:xfrm>
          <a:prstGeom prst="rect">
            <a:avLst/>
          </a:prstGeom>
          <a:noFill/>
        </p:spPr>
        <p:txBody>
          <a:bodyPr wrap="square" rtlCol="0">
            <a:spAutoFit/>
          </a:bodyPr>
          <a:lstStyle/>
          <a:p>
            <a:r>
              <a:rPr lang="en-US" sz="3600" b="1" dirty="0" smtClean="0">
                <a:solidFill>
                  <a:srgbClr val="000000"/>
                </a:solidFill>
              </a:rPr>
              <a:t>H</a:t>
            </a:r>
            <a:endParaRPr lang="en-US" sz="3600" b="1" dirty="0">
              <a:solidFill>
                <a:srgbClr val="000000"/>
              </a:solidFill>
            </a:endParaRPr>
          </a:p>
        </p:txBody>
      </p:sp>
      <p:sp>
        <p:nvSpPr>
          <p:cNvPr id="30" name="TextBox 29"/>
          <p:cNvSpPr txBox="1"/>
          <p:nvPr/>
        </p:nvSpPr>
        <p:spPr>
          <a:xfrm>
            <a:off x="13082507" y="16882066"/>
            <a:ext cx="2362886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600" dirty="0" smtClean="0"/>
              <a:t>A-B: Argentine Females C-D: Argentine Males E-F: US Females G-H: US Males</a:t>
            </a:r>
            <a:endParaRPr lang="en-US" sz="3600" dirty="0"/>
          </a:p>
        </p:txBody>
      </p:sp>
      <p:pic>
        <p:nvPicPr>
          <p:cNvPr id="31" name="Picture 30"/>
          <p:cNvPicPr>
            <a:picLocks noChangeAspect="1" noChangeArrowheads="1"/>
          </p:cNvPicPr>
          <p:nvPr/>
        </p:nvPicPr>
        <p:blipFill rotWithShape="1">
          <a:blip r:embed="rId11">
            <a:extLst>
              <a:ext uri="{28A0092B-C50C-407E-A947-70E740481C1C}">
                <a14:useLocalDpi xmlns:a14="http://schemas.microsoft.com/office/drawing/2010/main" val="0"/>
              </a:ext>
            </a:extLst>
          </a:blip>
          <a:srcRect t="7143" r="24906"/>
          <a:stretch/>
        </p:blipFill>
        <p:spPr bwMode="auto">
          <a:xfrm>
            <a:off x="13647078" y="6518852"/>
            <a:ext cx="4935067" cy="442506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sp>
        <p:nvSpPr>
          <p:cNvPr id="32" name="TextBox 31"/>
          <p:cNvSpPr txBox="1"/>
          <p:nvPr/>
        </p:nvSpPr>
        <p:spPr>
          <a:xfrm flipH="1">
            <a:off x="13952533" y="19216781"/>
            <a:ext cx="11009984" cy="3724097"/>
          </a:xfrm>
          <a:prstGeom prst="rect">
            <a:avLst/>
          </a:prstGeom>
          <a:noFill/>
        </p:spPr>
        <p:txBody>
          <a:bodyPr wrap="square" rtlCol="0">
            <a:spAutoFit/>
          </a:bodyPr>
          <a:lstStyle/>
          <a:p>
            <a:r>
              <a:rPr lang="en-US" sz="2000" dirty="0">
                <a:solidFill>
                  <a:srgbClr val="000000"/>
                </a:solidFill>
              </a:rPr>
              <a:t>Significantly Different Mean Scores – p-value &lt; 5%</a:t>
            </a:r>
          </a:p>
          <a:p>
            <a:pPr marL="1005840" lvl="1"/>
            <a:r>
              <a:rPr lang="en-US" sz="2000" dirty="0">
                <a:solidFill>
                  <a:srgbClr val="000000"/>
                </a:solidFill>
              </a:rPr>
              <a:t>Diastolic BP</a:t>
            </a:r>
          </a:p>
          <a:p>
            <a:pPr marL="1005840" lvl="1"/>
            <a:r>
              <a:rPr lang="en-US" sz="2000" dirty="0">
                <a:solidFill>
                  <a:srgbClr val="000000"/>
                </a:solidFill>
              </a:rPr>
              <a:t>Asthma</a:t>
            </a:r>
          </a:p>
          <a:p>
            <a:pPr marL="1005840" lvl="1"/>
            <a:r>
              <a:rPr lang="en-US" sz="2000" dirty="0">
                <a:solidFill>
                  <a:srgbClr val="000000"/>
                </a:solidFill>
              </a:rPr>
              <a:t>High Cholesterol</a:t>
            </a:r>
          </a:p>
          <a:p>
            <a:pPr marL="1005840" lvl="1"/>
            <a:r>
              <a:rPr lang="en-US" sz="2000" dirty="0">
                <a:solidFill>
                  <a:srgbClr val="000000"/>
                </a:solidFill>
              </a:rPr>
              <a:t>Diabetes</a:t>
            </a:r>
          </a:p>
          <a:p>
            <a:pPr marL="1005840" lvl="1"/>
            <a:r>
              <a:rPr lang="en-US" sz="2000" dirty="0">
                <a:solidFill>
                  <a:srgbClr val="000000"/>
                </a:solidFill>
              </a:rPr>
              <a:t>Parent Health History (Diabetes, Coronary Disease, Stroke, Heart Failure)</a:t>
            </a:r>
          </a:p>
          <a:p>
            <a:pPr marL="1005840" lvl="1"/>
            <a:r>
              <a:rPr lang="en-US" sz="2000" dirty="0">
                <a:solidFill>
                  <a:srgbClr val="000000"/>
                </a:solidFill>
              </a:rPr>
              <a:t>Smoker</a:t>
            </a:r>
          </a:p>
          <a:p>
            <a:pPr marL="1005840" lvl="1"/>
            <a:r>
              <a:rPr lang="en-US" sz="2000" dirty="0">
                <a:solidFill>
                  <a:srgbClr val="000000"/>
                </a:solidFill>
              </a:rPr>
              <a:t>Unhealthy Diet (Daily Soda, Fast Food, Low Fruit &amp; Vegetable Consumption)</a:t>
            </a:r>
          </a:p>
          <a:p>
            <a:pPr marL="1005840" lvl="1"/>
            <a:r>
              <a:rPr lang="en-US" sz="2000" dirty="0">
                <a:solidFill>
                  <a:srgbClr val="000000"/>
                </a:solidFill>
              </a:rPr>
              <a:t>Alcohol Consumption</a:t>
            </a:r>
          </a:p>
          <a:p>
            <a:pPr marL="1005840" lvl="1"/>
            <a:r>
              <a:rPr lang="en-US" sz="2000" dirty="0">
                <a:solidFill>
                  <a:srgbClr val="000000"/>
                </a:solidFill>
              </a:rPr>
              <a:t>Sleep </a:t>
            </a:r>
          </a:p>
          <a:p>
            <a:endParaRPr lang="en-US" sz="3600" dirty="0"/>
          </a:p>
        </p:txBody>
      </p:sp>
      <p:sp>
        <p:nvSpPr>
          <p:cNvPr id="34" name="TextBox 33"/>
          <p:cNvSpPr txBox="1"/>
          <p:nvPr/>
        </p:nvSpPr>
        <p:spPr>
          <a:xfrm>
            <a:off x="26438514" y="19216781"/>
            <a:ext cx="11364340" cy="5555367"/>
          </a:xfrm>
          <a:prstGeom prst="rect">
            <a:avLst/>
          </a:prstGeom>
          <a:noFill/>
        </p:spPr>
        <p:txBody>
          <a:bodyPr wrap="square" rtlCol="0">
            <a:spAutoFit/>
          </a:bodyPr>
          <a:lstStyle/>
          <a:p>
            <a:r>
              <a:rPr lang="en-US" sz="2000" dirty="0">
                <a:solidFill>
                  <a:srgbClr val="000000"/>
                </a:solidFill>
              </a:rPr>
              <a:t>Significantly Different Mean Scores – p-value &lt; 5%</a:t>
            </a:r>
          </a:p>
          <a:p>
            <a:pPr marL="914400" lvl="1"/>
            <a:r>
              <a:rPr lang="en-US" sz="2000" dirty="0">
                <a:solidFill>
                  <a:srgbClr val="000000"/>
                </a:solidFill>
              </a:rPr>
              <a:t>BMI</a:t>
            </a:r>
          </a:p>
          <a:p>
            <a:pPr marL="914400" lvl="1"/>
            <a:r>
              <a:rPr lang="en-US" sz="2000" dirty="0">
                <a:solidFill>
                  <a:srgbClr val="000000"/>
                </a:solidFill>
              </a:rPr>
              <a:t>Systolic BP</a:t>
            </a:r>
          </a:p>
          <a:p>
            <a:pPr marL="914400" lvl="1"/>
            <a:r>
              <a:rPr lang="en-US" sz="2000" dirty="0">
                <a:solidFill>
                  <a:srgbClr val="000000"/>
                </a:solidFill>
              </a:rPr>
              <a:t>Diastolic BP</a:t>
            </a:r>
          </a:p>
          <a:p>
            <a:pPr marL="914400" lvl="1"/>
            <a:r>
              <a:rPr lang="en-US" sz="2000" dirty="0">
                <a:solidFill>
                  <a:srgbClr val="000000"/>
                </a:solidFill>
              </a:rPr>
              <a:t>Asthma</a:t>
            </a:r>
          </a:p>
          <a:p>
            <a:pPr marL="914400" lvl="1"/>
            <a:r>
              <a:rPr lang="en-US" sz="2000" dirty="0">
                <a:solidFill>
                  <a:srgbClr val="000000"/>
                </a:solidFill>
              </a:rPr>
              <a:t>High Cholesterol</a:t>
            </a:r>
          </a:p>
          <a:p>
            <a:pPr marL="914400" lvl="1"/>
            <a:r>
              <a:rPr lang="en-US" sz="2000" dirty="0">
                <a:solidFill>
                  <a:srgbClr val="000000"/>
                </a:solidFill>
              </a:rPr>
              <a:t>Diabetes</a:t>
            </a:r>
          </a:p>
          <a:p>
            <a:pPr marL="914400" lvl="1"/>
            <a:r>
              <a:rPr lang="en-US" sz="2000" dirty="0">
                <a:solidFill>
                  <a:srgbClr val="000000"/>
                </a:solidFill>
              </a:rPr>
              <a:t>Parent Health History (Diabetes, Coronary Disease, Stroke, Heart Failure)</a:t>
            </a:r>
          </a:p>
          <a:p>
            <a:pPr marL="914400" lvl="1"/>
            <a:r>
              <a:rPr lang="en-US" sz="2000" dirty="0">
                <a:solidFill>
                  <a:srgbClr val="000000"/>
                </a:solidFill>
              </a:rPr>
              <a:t>Smoker</a:t>
            </a:r>
          </a:p>
          <a:p>
            <a:pPr marL="914400" lvl="1"/>
            <a:r>
              <a:rPr lang="en-US" sz="2000" dirty="0">
                <a:solidFill>
                  <a:srgbClr val="000000"/>
                </a:solidFill>
              </a:rPr>
              <a:t>Unhealthy Diet (Daily Soda)</a:t>
            </a:r>
          </a:p>
          <a:p>
            <a:pPr marL="914400" lvl="1"/>
            <a:r>
              <a:rPr lang="en-US" sz="2000" dirty="0">
                <a:solidFill>
                  <a:srgbClr val="000000"/>
                </a:solidFill>
              </a:rPr>
              <a:t>Regular Exercise</a:t>
            </a:r>
          </a:p>
          <a:p>
            <a:pPr marL="914400" lvl="1"/>
            <a:r>
              <a:rPr lang="en-US" sz="2000" dirty="0">
                <a:solidFill>
                  <a:srgbClr val="000000"/>
                </a:solidFill>
              </a:rPr>
              <a:t>Alcohol Consumption</a:t>
            </a:r>
          </a:p>
          <a:p>
            <a:pPr marL="914400" lvl="1"/>
            <a:r>
              <a:rPr lang="en-US" sz="2000" dirty="0">
                <a:solidFill>
                  <a:srgbClr val="000000"/>
                </a:solidFill>
              </a:rPr>
              <a:t>Sleep </a:t>
            </a:r>
          </a:p>
          <a:p>
            <a:endParaRPr lang="en-US" dirty="0"/>
          </a:p>
        </p:txBody>
      </p:sp>
      <p:sp>
        <p:nvSpPr>
          <p:cNvPr id="36" name="TextBox 35"/>
          <p:cNvSpPr txBox="1"/>
          <p:nvPr/>
        </p:nvSpPr>
        <p:spPr>
          <a:xfrm flipH="1">
            <a:off x="13915044" y="17921361"/>
            <a:ext cx="7765847" cy="1200329"/>
          </a:xfrm>
          <a:prstGeom prst="rect">
            <a:avLst/>
          </a:prstGeom>
          <a:gradFill flip="none" rotWithShape="1">
            <a:gsLst>
              <a:gs pos="0">
                <a:schemeClr val="accent1">
                  <a:alpha val="62000"/>
                </a:schemeClr>
              </a:gs>
              <a:gs pos="30000">
                <a:schemeClr val="accent1">
                  <a:tint val="80000"/>
                  <a:alpha val="62000"/>
                </a:schemeClr>
              </a:gs>
              <a:gs pos="100000">
                <a:schemeClr val="accent1">
                  <a:tint val="100000"/>
                  <a:alpha val="62000"/>
                </a:schemeClr>
              </a:gs>
            </a:gsLst>
            <a:path path="rect">
              <a:fillToRect l="50000" r="100000"/>
            </a:path>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600" dirty="0">
                <a:solidFill>
                  <a:srgbClr val="000000"/>
                </a:solidFill>
              </a:rPr>
              <a:t>Significant Health Differences: Argentine v US Females</a:t>
            </a:r>
          </a:p>
        </p:txBody>
      </p:sp>
      <p:sp>
        <p:nvSpPr>
          <p:cNvPr id="37" name="TextBox 36"/>
          <p:cNvSpPr txBox="1"/>
          <p:nvPr/>
        </p:nvSpPr>
        <p:spPr>
          <a:xfrm flipH="1">
            <a:off x="26516927" y="17921361"/>
            <a:ext cx="7765847" cy="1200329"/>
          </a:xfrm>
          <a:prstGeom prst="rect">
            <a:avLst/>
          </a:prstGeom>
          <a:gradFill flip="none" rotWithShape="1">
            <a:gsLst>
              <a:gs pos="0">
                <a:schemeClr val="accent1">
                  <a:alpha val="62000"/>
                </a:schemeClr>
              </a:gs>
              <a:gs pos="30000">
                <a:schemeClr val="accent1">
                  <a:tint val="80000"/>
                  <a:alpha val="62000"/>
                </a:schemeClr>
              </a:gs>
              <a:gs pos="100000">
                <a:schemeClr val="accent1">
                  <a:tint val="100000"/>
                  <a:alpha val="62000"/>
                </a:schemeClr>
              </a:gs>
            </a:gsLst>
            <a:path path="rect">
              <a:fillToRect l="50000" r="100000"/>
            </a:path>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600" dirty="0">
                <a:solidFill>
                  <a:srgbClr val="000000"/>
                </a:solidFill>
              </a:rPr>
              <a:t>Significant Health Differences: Argentine v US </a:t>
            </a:r>
            <a:r>
              <a:rPr lang="en-US" sz="3600" dirty="0" smtClean="0">
                <a:solidFill>
                  <a:srgbClr val="000000"/>
                </a:solidFill>
              </a:rPr>
              <a:t>Males </a:t>
            </a:r>
            <a:endParaRPr lang="en-US" sz="3600" dirty="0">
              <a:solidFill>
                <a:srgbClr val="000000"/>
              </a:solidFill>
            </a:endParaRPr>
          </a:p>
        </p:txBody>
      </p:sp>
      <p:pic>
        <p:nvPicPr>
          <p:cNvPr id="38" name="Picture 37" descr="Service (2 of 2).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780538" y="4762670"/>
            <a:ext cx="5302980" cy="3512363"/>
          </a:xfrm>
          <a:prstGeom prst="rect">
            <a:avLst/>
          </a:prstGeom>
        </p:spPr>
      </p:pic>
      <p:pic>
        <p:nvPicPr>
          <p:cNvPr id="39" name="Picture 38" descr="Service (1 of 2).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772743" y="4762670"/>
            <a:ext cx="5302980" cy="3512363"/>
          </a:xfrm>
          <a:prstGeom prst="rect">
            <a:avLst/>
          </a:prstGeom>
        </p:spPr>
      </p:pic>
      <p:sp>
        <p:nvSpPr>
          <p:cNvPr id="41" name="TextBox 40"/>
          <p:cNvSpPr txBox="1"/>
          <p:nvPr/>
        </p:nvSpPr>
        <p:spPr>
          <a:xfrm>
            <a:off x="1064508" y="24127726"/>
            <a:ext cx="49288953" cy="7909859"/>
          </a:xfrm>
          <a:prstGeom prst="rect">
            <a:avLst/>
          </a:prstGeom>
          <a:gradFill flip="none" rotWithShape="1">
            <a:gsLst>
              <a:gs pos="36000">
                <a:schemeClr val="accent1">
                  <a:alpha val="80000"/>
                </a:schemeClr>
              </a:gs>
              <a:gs pos="30000">
                <a:schemeClr val="accent1">
                  <a:tint val="80000"/>
                </a:schemeClr>
              </a:gs>
              <a:gs pos="100000">
                <a:schemeClr val="accent1">
                  <a:tint val="100000"/>
                </a:schemeClr>
              </a:gs>
            </a:gsLst>
            <a:path path="rect">
              <a:fillToRect l="50000" r="100000"/>
            </a:path>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4000" b="1" dirty="0" smtClean="0"/>
              <a:t>Discussion </a:t>
            </a:r>
          </a:p>
          <a:p>
            <a:r>
              <a:rPr lang="en-US" sz="3600" dirty="0" smtClean="0"/>
              <a:t>T</a:t>
            </a:r>
            <a:r>
              <a:rPr lang="en-US" sz="3600" dirty="0"/>
              <a:t>-</a:t>
            </a:r>
            <a:r>
              <a:rPr lang="en-US" sz="3600" dirty="0" smtClean="0"/>
              <a:t>tests determined </a:t>
            </a:r>
            <a:r>
              <a:rPr lang="en-US" sz="3600" dirty="0"/>
              <a:t>which data values were significantly different </a:t>
            </a:r>
            <a:r>
              <a:rPr lang="en-US" sz="3600" dirty="0" smtClean="0"/>
              <a:t>between US and Argentine populations. </a:t>
            </a:r>
            <a:r>
              <a:rPr lang="en-US" sz="3600" dirty="0"/>
              <a:t>We compared the genders of each country </a:t>
            </a:r>
            <a:r>
              <a:rPr lang="en-US" sz="3600" dirty="0" smtClean="0"/>
              <a:t>and found each </a:t>
            </a:r>
            <a:r>
              <a:rPr lang="en-US" sz="3600" dirty="0"/>
              <a:t>group had unique factors that were significantly different from each other. Between the females of Argentina and the United States, parent health history and health habits</a:t>
            </a:r>
            <a:r>
              <a:rPr lang="en-US" sz="3600" dirty="0" smtClean="0"/>
              <a:t>, smoking</a:t>
            </a:r>
            <a:r>
              <a:rPr lang="en-US" sz="3600" dirty="0"/>
              <a:t>, alcohol consumption, sleep and an unhealthy diet (drinking soda daily, consuming fast food and a low fruit and vegetable consumption), Diastolic blood pressure, having asthma, high cholesterol and diabetes </a:t>
            </a:r>
            <a:r>
              <a:rPr lang="en-US" sz="3600" dirty="0" smtClean="0"/>
              <a:t>showed significant difference between populations. </a:t>
            </a:r>
            <a:r>
              <a:rPr lang="en-US" sz="3600" dirty="0"/>
              <a:t>Argentine and US males had similar variables that were significantly different along with BMI, systolic blood pressure unhealthy diet (drinking soda daily) and exercising regularly.  Primary indicators of cardiovascular disease are BMI, systolic blood pressure and diastolic blood pressure. We ran multiple regression tests to analyze the predictors for each of these selected CVD indicators. Our data shows among Argentine females, consuming diet soda daily, smoking, drinking more than two alcoholic drinks per day and having a diabetic parent are correlated with an Argentine female’s BMI. Consuming alcohol more than once a week and having a parent with history of heart failure and stroke were predictors for systolic blood pressure. Parents with heart failure, high cholesterol and stroke predict diastolic blood pressure.  Among Argentine males, BMI is predicted by drinking soda daily, consuming 5 or more alcoholic drinks, eating two daily servings of fruits and vegetables, parents having diabetes, heart failure and illness of lower limb arteries. Their systolic blood pressure is correlated with their average daily amount of sleep and history of diabetes in a parent. Smoking, consuming diet soda daily and 5 or more alcoholic in a week, the frequency of eating delivery food and history of diabetes in a parent are all predictors of diastolic blood pressure. BMI predictors for females in the US include smoking, consuming five or more alcoholic drinks in a week, exercising daily and drinking two or more alcoholic drinks in a day. According to the data of USA males, consuming two or more alcoholic drinks in a day is a predictor for BMI. Drinking diet soda daily, exercising daily and drinking two or more alcoholic drinks daily show correlation with their systolic blood pressure. Diastolic blood pressure is predicted by smoking, consuming soda daily and </a:t>
            </a:r>
            <a:r>
              <a:rPr lang="en-US" sz="3600" dirty="0" smtClean="0"/>
              <a:t>daily </a:t>
            </a:r>
            <a:r>
              <a:rPr lang="en-US" sz="3600" dirty="0"/>
              <a:t>average amount of </a:t>
            </a:r>
            <a:r>
              <a:rPr lang="en-US" sz="3600" dirty="0" smtClean="0"/>
              <a:t>sleep.</a:t>
            </a:r>
            <a:endParaRPr lang="en-US" sz="3600" dirty="0"/>
          </a:p>
        </p:txBody>
      </p:sp>
      <p:sp>
        <p:nvSpPr>
          <p:cNvPr id="42" name="TextBox 41"/>
          <p:cNvSpPr txBox="1"/>
          <p:nvPr/>
        </p:nvSpPr>
        <p:spPr>
          <a:xfrm>
            <a:off x="38780537" y="19943129"/>
            <a:ext cx="11295185" cy="1138773"/>
          </a:xfrm>
          <a:prstGeom prst="rect">
            <a:avLst/>
          </a:prstGeom>
          <a:gradFill>
            <a:gsLst>
              <a:gs pos="36000">
                <a:schemeClr val="accent1">
                  <a:alpha val="80000"/>
                </a:schemeClr>
              </a:gs>
              <a:gs pos="30000">
                <a:schemeClr val="accent1">
                  <a:tint val="80000"/>
                </a:schemeClr>
              </a:gs>
              <a:gs pos="100000">
                <a:schemeClr val="accent1">
                  <a:tint val="100000"/>
                </a:schemeClr>
              </a:gs>
            </a:gsLs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smtClean="0">
                <a:solidFill>
                  <a:srgbClr val="000000"/>
                </a:solidFill>
              </a:rPr>
              <a:t>Acknowledgments </a:t>
            </a:r>
          </a:p>
          <a:p>
            <a:r>
              <a:rPr lang="en-US" sz="2000" dirty="0" smtClean="0">
                <a:solidFill>
                  <a:srgbClr val="000000"/>
                </a:solidFill>
              </a:rPr>
              <a:t>Thank you to the Pepperdine Natural Science Department, Dr. Rafael De </a:t>
            </a:r>
            <a:r>
              <a:rPr lang="en-US" sz="2000" dirty="0" err="1" smtClean="0">
                <a:solidFill>
                  <a:srgbClr val="000000"/>
                </a:solidFill>
              </a:rPr>
              <a:t>Sanzo</a:t>
            </a:r>
            <a:r>
              <a:rPr lang="en-US" sz="2000" dirty="0" smtClean="0">
                <a:solidFill>
                  <a:srgbClr val="000000"/>
                </a:solidFill>
              </a:rPr>
              <a:t>; Pepperdine Buenos Aires Program, and to all student participants </a:t>
            </a:r>
            <a:endParaRPr lang="en-US" sz="2000" dirty="0">
              <a:solidFill>
                <a:srgbClr val="000000"/>
              </a:solidFill>
            </a:endParaRPr>
          </a:p>
        </p:txBody>
      </p:sp>
      <p:sp>
        <p:nvSpPr>
          <p:cNvPr id="43" name="TextBox 42"/>
          <p:cNvSpPr txBox="1"/>
          <p:nvPr/>
        </p:nvSpPr>
        <p:spPr>
          <a:xfrm>
            <a:off x="1064509" y="16769958"/>
            <a:ext cx="11075826" cy="6801861"/>
          </a:xfrm>
          <a:prstGeom prst="rect">
            <a:avLst/>
          </a:prstGeom>
          <a:gradFill>
            <a:gsLst>
              <a:gs pos="36000">
                <a:schemeClr val="accent1">
                  <a:alpha val="80000"/>
                </a:schemeClr>
              </a:gs>
              <a:gs pos="30000">
                <a:schemeClr val="accent1">
                  <a:tint val="80000"/>
                </a:schemeClr>
              </a:gs>
              <a:gs pos="100000">
                <a:schemeClr val="accent1">
                  <a:tint val="100000"/>
                </a:schemeClr>
              </a:gs>
            </a:gsLs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dirty="0" smtClean="0">
                <a:solidFill>
                  <a:srgbClr val="000000"/>
                </a:solidFill>
              </a:rPr>
              <a:t>Introduction</a:t>
            </a:r>
          </a:p>
          <a:p>
            <a:r>
              <a:rPr lang="en-US" sz="2400" dirty="0" smtClean="0">
                <a:solidFill>
                  <a:srgbClr val="000000"/>
                </a:solidFill>
              </a:rPr>
              <a:t>When </a:t>
            </a:r>
            <a:r>
              <a:rPr lang="en-US" sz="2400" dirty="0">
                <a:solidFill>
                  <a:srgbClr val="000000"/>
                </a:solidFill>
              </a:rPr>
              <a:t>researching cardiovascular disease we found little literature sources on the prevalence and risk factors in young adults. As college students, this subject is important in our own lives and the lives of our peers. According to a study in the Official Journal of the American Academy of Pediatrics, cardiovascular disease is the leading cause of death among adults in the US. In addition, the risk factors for various cardiovascular diseases preexist in childhood and young adults. According to another study by the Journal of American Medical Association, cardiovascular disease is also the leading cause of death among the US Hispanic and Latino population. Often times, the prevalence of CVD and CVD risk factors in Latino individuals are attributed to the lower socioeconomic status held by many of these individuals, especially in the US.  While studying abroad in Argentina, a cross-cultural comparative study was proposed that would evaluate CVD in young adults in both the United States and Argentina. We aimed our focus more on if and how the individuals’ personal habits and health histories affect the prevalence of CVD and CVD risk factors in these two populations, keeping socioeconomic status, age, and nationality </a:t>
            </a:r>
            <a:r>
              <a:rPr lang="en-US" sz="2400" dirty="0" smtClean="0">
                <a:solidFill>
                  <a:srgbClr val="000000"/>
                </a:solidFill>
              </a:rPr>
              <a:t>constant.</a:t>
            </a:r>
            <a:endParaRPr lang="en-US" sz="2400" dirty="0">
              <a:solidFill>
                <a:srgbClr val="000000"/>
              </a:solidFill>
            </a:endParaRPr>
          </a:p>
        </p:txBody>
      </p:sp>
      <p:sp>
        <p:nvSpPr>
          <p:cNvPr id="44" name="TextBox 43"/>
          <p:cNvSpPr txBox="1"/>
          <p:nvPr/>
        </p:nvSpPr>
        <p:spPr>
          <a:xfrm flipH="1">
            <a:off x="38780538" y="21509716"/>
            <a:ext cx="11295185" cy="2062103"/>
          </a:xfrm>
          <a:prstGeom prst="rect">
            <a:avLst/>
          </a:prstGeom>
          <a:gradFill>
            <a:gsLst>
              <a:gs pos="36000">
                <a:schemeClr val="accent1">
                  <a:alpha val="80000"/>
                </a:schemeClr>
              </a:gs>
              <a:gs pos="30000">
                <a:schemeClr val="accent1">
                  <a:tint val="80000"/>
                </a:schemeClr>
              </a:gs>
              <a:gs pos="100000">
                <a:schemeClr val="accent1">
                  <a:tint val="100000"/>
                </a:schemeClr>
              </a:gs>
            </a:gsLs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dirty="0" smtClean="0">
                <a:solidFill>
                  <a:srgbClr val="000000"/>
                </a:solidFill>
              </a:rPr>
              <a:t>References </a:t>
            </a:r>
          </a:p>
          <a:p>
            <a:r>
              <a:rPr lang="en-US" sz="2000" dirty="0" smtClean="0">
                <a:solidFill>
                  <a:srgbClr val="000000"/>
                </a:solidFill>
              </a:rPr>
              <a:t>May</a:t>
            </a:r>
            <a:r>
              <a:rPr lang="en-US" sz="2000" dirty="0">
                <a:solidFill>
                  <a:srgbClr val="000000"/>
                </a:solidFill>
              </a:rPr>
              <a:t> AL, </a:t>
            </a:r>
            <a:r>
              <a:rPr lang="en-US" sz="2000" dirty="0" err="1">
                <a:solidFill>
                  <a:srgbClr val="000000"/>
                </a:solidFill>
              </a:rPr>
              <a:t>Kuklina</a:t>
            </a:r>
            <a:r>
              <a:rPr lang="en-US" sz="2000" dirty="0">
                <a:solidFill>
                  <a:srgbClr val="000000"/>
                </a:solidFill>
              </a:rPr>
              <a:t> EV, Yoon PW. Prevalence of cardiovascular disease risk factors among US adolescents, 1999-2008. </a:t>
            </a:r>
            <a:r>
              <a:rPr lang="en-US" sz="2000" i="1" dirty="0">
                <a:solidFill>
                  <a:srgbClr val="000000"/>
                </a:solidFill>
              </a:rPr>
              <a:t> Pediatrics</a:t>
            </a:r>
            <a:r>
              <a:rPr lang="en-US" sz="2000" dirty="0">
                <a:solidFill>
                  <a:srgbClr val="000000"/>
                </a:solidFill>
              </a:rPr>
              <a:t>. 2012;129(6):1035-</a:t>
            </a:r>
            <a:r>
              <a:rPr lang="en-US" sz="2000" dirty="0" smtClean="0">
                <a:solidFill>
                  <a:srgbClr val="000000"/>
                </a:solidFill>
              </a:rPr>
              <a:t>1041</a:t>
            </a:r>
          </a:p>
          <a:p>
            <a:r>
              <a:rPr lang="en-US" sz="2000" dirty="0" err="1">
                <a:solidFill>
                  <a:srgbClr val="000000"/>
                </a:solidFill>
              </a:rPr>
              <a:t>Daviglus</a:t>
            </a:r>
            <a:r>
              <a:rPr lang="en-US" sz="2000" dirty="0">
                <a:solidFill>
                  <a:srgbClr val="000000"/>
                </a:solidFill>
              </a:rPr>
              <a:t> ML, Talavera GA, </a:t>
            </a:r>
            <a:r>
              <a:rPr lang="en-US" sz="2000" dirty="0" err="1">
                <a:solidFill>
                  <a:srgbClr val="000000"/>
                </a:solidFill>
              </a:rPr>
              <a:t>Avilés</a:t>
            </a:r>
            <a:r>
              <a:rPr lang="en-US" sz="2000" dirty="0">
                <a:solidFill>
                  <a:srgbClr val="000000"/>
                </a:solidFill>
              </a:rPr>
              <a:t>-Santa ML,  et al.  Prevalence of major cardiovascular risk factors and cardiovascular diseases among Hispanic/Latino individuals of diverse backgrounds in the United States. </a:t>
            </a:r>
            <a:r>
              <a:rPr lang="en-US" sz="2000" i="1" dirty="0">
                <a:solidFill>
                  <a:srgbClr val="000000"/>
                </a:solidFill>
              </a:rPr>
              <a:t> JAMA</a:t>
            </a:r>
            <a:r>
              <a:rPr lang="en-US" sz="2000" dirty="0">
                <a:solidFill>
                  <a:srgbClr val="000000"/>
                </a:solidFill>
              </a:rPr>
              <a:t>. 2012;308(17):joc1201051775-1784</a:t>
            </a:r>
          </a:p>
        </p:txBody>
      </p:sp>
    </p:spTree>
    <p:extLst>
      <p:ext uri="{BB962C8B-B14F-4D97-AF65-F5344CB8AC3E}">
        <p14:creationId xmlns:p14="http://schemas.microsoft.com/office/powerpoint/2010/main" val="164264799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Saddle">
  <a:themeElements>
    <a:clrScheme name="Custom 1">
      <a:dk1>
        <a:sysClr val="windowText" lastClr="000000"/>
      </a:dk1>
      <a:lt1>
        <a:sysClr val="window" lastClr="FFFFFF"/>
      </a:lt1>
      <a:dk2>
        <a:srgbClr val="D16207"/>
      </a:dk2>
      <a:lt2>
        <a:srgbClr val="F0B31E"/>
      </a:lt2>
      <a:accent1>
        <a:srgbClr val="51A6C2"/>
      </a:accent1>
      <a:accent2>
        <a:srgbClr val="51C2A9"/>
      </a:accent2>
      <a:accent3>
        <a:srgbClr val="62C257"/>
      </a:accent3>
      <a:accent4>
        <a:srgbClr val="E1DC53"/>
      </a:accent4>
      <a:accent5>
        <a:srgbClr val="B54721"/>
      </a:accent5>
      <a:accent6>
        <a:srgbClr val="A16BB1"/>
      </a:accent6>
      <a:hlink>
        <a:srgbClr val="A40A06"/>
      </a:hlink>
      <a:folHlink>
        <a:srgbClr val="837F16"/>
      </a:folHlink>
    </a:clrScheme>
    <a:fontScheme name="Saddle">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Saddle">
      <a:fillStyleLst>
        <a:solidFill>
          <a:schemeClr val="phClr"/>
        </a:solidFill>
        <a:gradFill rotWithShape="1">
          <a:gsLst>
            <a:gs pos="0">
              <a:schemeClr val="phClr"/>
            </a:gs>
            <a:gs pos="30000">
              <a:schemeClr val="phClr">
                <a:tint val="80000"/>
              </a:schemeClr>
            </a:gs>
            <a:gs pos="100000">
              <a:schemeClr val="phClr">
                <a:tint val="100000"/>
              </a:schemeClr>
            </a:gs>
          </a:gsLst>
          <a:path path="rect">
            <a:fillToRect l="50000" r="100000"/>
          </a:path>
        </a:gradFill>
        <a:blipFill rotWithShape="1">
          <a:blip xmlns:r="http://schemas.openxmlformats.org/officeDocument/2006/relationships" r:embed="rId1">
            <a:duotone>
              <a:schemeClr val="phClr">
                <a:shade val="70000"/>
                <a:satMod val="120000"/>
              </a:schemeClr>
              <a:schemeClr val="phClr">
                <a:tint val="30000"/>
                <a:satMod val="120000"/>
              </a:schemeClr>
            </a:duotone>
          </a:blip>
          <a:stretch/>
        </a:blipFill>
      </a:fillStyleLst>
      <a:lnStyleLst>
        <a:ln w="25400" cap="flat" cmpd="sng" algn="ctr">
          <a:solidFill>
            <a:schemeClr val="phClr">
              <a:shade val="95000"/>
              <a:satMod val="105000"/>
            </a:schemeClr>
          </a:solidFill>
          <a:prstDash val="solid"/>
        </a:ln>
        <a:ln w="50800" cap="flat" cmpd="dbl" algn="ctr">
          <a:solidFill>
            <a:schemeClr val="phClr"/>
          </a:solidFill>
          <a:prstDash val="solid"/>
        </a:ln>
        <a:ln w="76200" cap="flat" cmpd="dbl" algn="ctr">
          <a:solidFill>
            <a:schemeClr val="phClr"/>
          </a:solidFill>
          <a:prstDash val="solid"/>
        </a:ln>
      </a:lnStyleLst>
      <a:effectStyleLst>
        <a:effectStyle>
          <a:effectLst/>
        </a:effectStyle>
        <a:effectStyle>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a:effectStyle>
        <a:effectStyle>
          <a:effectLst>
            <a:innerShdw blurRad="76200" dist="38100" dir="13500000">
              <a:srgbClr val="FFFFFF">
                <a:alpha val="75000"/>
              </a:srgbClr>
            </a:innerShdw>
          </a:effectLst>
          <a:scene3d>
            <a:camera prst="perspectiveFront" fov="2400000"/>
            <a:lightRig rig="twoPt" dir="tl"/>
          </a:scene3d>
          <a:sp3d>
            <a:bevelT w="25400" h="12700" prst="angle"/>
          </a:sp3d>
        </a:effectStyle>
      </a:effectStyleLst>
      <a:bgFillStyleLst>
        <a:solidFill>
          <a:schemeClr val="phClr"/>
        </a:solidFill>
        <a:blipFill rotWithShape="1">
          <a:blip xmlns:r="http://schemas.openxmlformats.org/officeDocument/2006/relationships" r:embed="rId2">
            <a:duotone>
              <a:schemeClr val="phClr">
                <a:shade val="30000"/>
                <a:satMod val="250000"/>
              </a:schemeClr>
              <a:schemeClr val="phClr">
                <a:tint val="50000"/>
                <a:satMod val="200000"/>
              </a:schemeClr>
            </a:duotone>
          </a:blip>
          <a:stretch/>
        </a:blipFill>
        <a:blipFill rotWithShape="1">
          <a:blip xmlns:r="http://schemas.openxmlformats.org/officeDocument/2006/relationships" r:embed="rId3">
            <a:duotone>
              <a:schemeClr val="phClr">
                <a:shade val="90000"/>
                <a:hueMod val="90000"/>
                <a:satMod val="150000"/>
                <a:lumMod val="90000"/>
              </a:schemeClr>
              <a:schemeClr val="phClr">
                <a:tint val="70000"/>
                <a:shade val="80000"/>
                <a:satMod val="3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5420</TotalTime>
  <Words>1211</Words>
  <Application>Microsoft Macintosh PowerPoint</Application>
  <PresentationFormat>Custom</PresentationFormat>
  <Paragraphs>72</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Saddle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Fitzgerald</dc:creator>
  <cp:lastModifiedBy>Don Thompson</cp:lastModifiedBy>
  <cp:revision>28</cp:revision>
  <dcterms:created xsi:type="dcterms:W3CDTF">2012-11-09T18:35:05Z</dcterms:created>
  <dcterms:modified xsi:type="dcterms:W3CDTF">2013-01-09T20:46:55Z</dcterms:modified>
</cp:coreProperties>
</file>